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diagrams/layout1.xml" ContentType="application/vnd.openxmlformats-officedocument.drawingml.diagramLayout+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handoutMasterIdLst>
    <p:handoutMasterId r:id="rId32"/>
  </p:handoutMasterIdLst>
  <p:sldIdLst>
    <p:sldId id="279" r:id="rId2"/>
    <p:sldId id="256" r:id="rId3"/>
    <p:sldId id="257" r:id="rId4"/>
    <p:sldId id="258" r:id="rId5"/>
    <p:sldId id="259" r:id="rId6"/>
    <p:sldId id="260" r:id="rId7"/>
    <p:sldId id="276" r:id="rId8"/>
    <p:sldId id="261" r:id="rId9"/>
    <p:sldId id="262" r:id="rId10"/>
    <p:sldId id="263" r:id="rId11"/>
    <p:sldId id="264" r:id="rId12"/>
    <p:sldId id="265" r:id="rId13"/>
    <p:sldId id="266" r:id="rId14"/>
    <p:sldId id="267" r:id="rId15"/>
    <p:sldId id="269" r:id="rId16"/>
    <p:sldId id="273" r:id="rId17"/>
    <p:sldId id="271" r:id="rId18"/>
    <p:sldId id="274" r:id="rId19"/>
    <p:sldId id="275" r:id="rId20"/>
    <p:sldId id="277" r:id="rId21"/>
    <p:sldId id="280" r:id="rId22"/>
    <p:sldId id="283" r:id="rId23"/>
    <p:sldId id="284" r:id="rId24"/>
    <p:sldId id="286" r:id="rId25"/>
    <p:sldId id="287" r:id="rId26"/>
    <p:sldId id="288" r:id="rId27"/>
    <p:sldId id="282" r:id="rId28"/>
    <p:sldId id="289" r:id="rId29"/>
    <p:sldId id="278" r:id="rId30"/>
  </p:sldIdLst>
  <p:sldSz cx="9144000" cy="6858000" type="screen4x3"/>
  <p:notesSz cx="6858000" cy="9144000"/>
  <p:defaultTextStyle>
    <a:defPPr>
      <a:defRPr lang="es-A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F2F2"/>
    <a:srgbClr val="17440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45" d="100"/>
          <a:sy n="45" d="100"/>
        </p:scale>
        <p:origin x="-678" y="-10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2A0989D-F0A1-47CC-A23F-353837818206}" type="doc">
      <dgm:prSet loTypeId="urn:microsoft.com/office/officeart/2005/8/layout/orgChart1" loCatId="hierarchy" qsTypeId="urn:microsoft.com/office/officeart/2005/8/quickstyle/simple5" qsCatId="simple" csTypeId="urn:microsoft.com/office/officeart/2005/8/colors/accent0_3" csCatId="mainScheme" phldr="1"/>
      <dgm:spPr/>
      <dgm:t>
        <a:bodyPr/>
        <a:lstStyle/>
        <a:p>
          <a:endParaRPr lang="es-AR"/>
        </a:p>
      </dgm:t>
    </dgm:pt>
    <dgm:pt modelId="{CCCE56AC-7930-4AB3-87D7-DA74A1461E49}">
      <dgm:prSet phldrT="[Texto]" custT="1"/>
      <dgm:spPr/>
      <dgm:t>
        <a:bodyPr/>
        <a:lstStyle/>
        <a:p>
          <a:r>
            <a:rPr lang="es-AR" sz="1600" b="1" dirty="0" smtClean="0">
              <a:latin typeface="Arial" pitchFamily="34" charset="0"/>
              <a:cs typeface="Arial" pitchFamily="34" charset="0"/>
            </a:rPr>
            <a:t>PRESIDENT                 </a:t>
          </a:r>
        </a:p>
        <a:p>
          <a:r>
            <a:rPr lang="es-AR" sz="1600" b="1" dirty="0" smtClean="0">
              <a:latin typeface="Arial" pitchFamily="34" charset="0"/>
              <a:cs typeface="Arial" pitchFamily="34" charset="0"/>
            </a:rPr>
            <a:t> Luigi </a:t>
          </a:r>
          <a:r>
            <a:rPr lang="es-AR" sz="1600" b="1" dirty="0" err="1" smtClean="0">
              <a:latin typeface="Arial" pitchFamily="34" charset="0"/>
              <a:cs typeface="Arial" pitchFamily="34" charset="0"/>
            </a:rPr>
            <a:t>Pascale</a:t>
          </a:r>
          <a:r>
            <a:rPr lang="es-AR" sz="1600" b="1" dirty="0" smtClean="0">
              <a:latin typeface="Arial" pitchFamily="34" charset="0"/>
              <a:cs typeface="Arial" pitchFamily="34" charset="0"/>
            </a:rPr>
            <a:t> </a:t>
          </a:r>
          <a:r>
            <a:rPr lang="es-AR" sz="1600" b="1" dirty="0" err="1" smtClean="0">
              <a:latin typeface="Arial" pitchFamily="34" charset="0"/>
              <a:cs typeface="Arial" pitchFamily="34" charset="0"/>
            </a:rPr>
            <a:t>Langer</a:t>
          </a:r>
          <a:endParaRPr lang="es-AR" sz="1600" b="1" dirty="0">
            <a:latin typeface="Arial" pitchFamily="34" charset="0"/>
            <a:cs typeface="Arial" pitchFamily="34" charset="0"/>
          </a:endParaRPr>
        </a:p>
      </dgm:t>
    </dgm:pt>
    <dgm:pt modelId="{70628251-1D91-475B-94F5-5C63905682FD}" type="parTrans" cxnId="{E98EC942-5416-49C4-867B-A658AC9E96AD}">
      <dgm:prSet/>
      <dgm:spPr/>
      <dgm:t>
        <a:bodyPr/>
        <a:lstStyle/>
        <a:p>
          <a:endParaRPr lang="es-AR" b="0"/>
        </a:p>
      </dgm:t>
    </dgm:pt>
    <dgm:pt modelId="{B28DF4BF-19F1-41A8-9946-6EF14A27A7DD}" type="sibTrans" cxnId="{E98EC942-5416-49C4-867B-A658AC9E96AD}">
      <dgm:prSet/>
      <dgm:spPr/>
      <dgm:t>
        <a:bodyPr/>
        <a:lstStyle/>
        <a:p>
          <a:endParaRPr lang="es-AR" b="0"/>
        </a:p>
      </dgm:t>
    </dgm:pt>
    <dgm:pt modelId="{157BD903-5379-471A-88FE-8D65EA0198A1}" type="asst">
      <dgm:prSet phldrT="[Texto]" custT="1"/>
      <dgm:spPr/>
      <dgm:t>
        <a:bodyPr/>
        <a:lstStyle/>
        <a:p>
          <a:r>
            <a:rPr lang="es-AR" sz="1400" b="0" dirty="0" smtClean="0">
              <a:latin typeface="Arial" pitchFamily="34" charset="0"/>
              <a:cs typeface="Arial" pitchFamily="34" charset="0"/>
            </a:rPr>
            <a:t>QUALITY DEPARTMENT</a:t>
          </a:r>
          <a:endParaRPr lang="es-AR" sz="1400" b="0" dirty="0">
            <a:latin typeface="Arial" pitchFamily="34" charset="0"/>
            <a:cs typeface="Arial" pitchFamily="34" charset="0"/>
          </a:endParaRPr>
        </a:p>
      </dgm:t>
    </dgm:pt>
    <dgm:pt modelId="{ACD0DAD2-AF69-4C4A-ABE7-D301B4A45ED9}" type="parTrans" cxnId="{0183F7CF-D314-4961-B8B0-81A05E128589}">
      <dgm:prSet/>
      <dgm:spPr/>
      <dgm:t>
        <a:bodyPr/>
        <a:lstStyle/>
        <a:p>
          <a:endParaRPr lang="es-AR" b="0"/>
        </a:p>
      </dgm:t>
    </dgm:pt>
    <dgm:pt modelId="{4BD91048-8411-4238-949D-C21A8590A2F6}" type="sibTrans" cxnId="{0183F7CF-D314-4961-B8B0-81A05E128589}">
      <dgm:prSet/>
      <dgm:spPr/>
      <dgm:t>
        <a:bodyPr/>
        <a:lstStyle/>
        <a:p>
          <a:endParaRPr lang="es-AR" b="0"/>
        </a:p>
      </dgm:t>
    </dgm:pt>
    <dgm:pt modelId="{1E1FCB3A-46D2-4C30-817C-121F74C5A366}">
      <dgm:prSet phldrT="[Texto]" custT="1"/>
      <dgm:spPr/>
      <dgm:t>
        <a:bodyPr/>
        <a:lstStyle/>
        <a:p>
          <a:r>
            <a:rPr lang="es-AR" sz="1400" b="0" dirty="0" smtClean="0">
              <a:latin typeface="Arial" pitchFamily="34" charset="0"/>
              <a:cs typeface="Arial" pitchFamily="34" charset="0"/>
            </a:rPr>
            <a:t>PURCHASE DEPARTMENT</a:t>
          </a:r>
          <a:endParaRPr lang="es-AR" sz="1400" b="0" dirty="0">
            <a:latin typeface="Arial" pitchFamily="34" charset="0"/>
            <a:cs typeface="Arial" pitchFamily="34" charset="0"/>
          </a:endParaRPr>
        </a:p>
      </dgm:t>
    </dgm:pt>
    <dgm:pt modelId="{1EFFA6B2-188D-4068-A4EC-2065575D71A6}" type="parTrans" cxnId="{AEAA184B-22C5-45D6-9300-E16CD6C64986}">
      <dgm:prSet/>
      <dgm:spPr/>
      <dgm:t>
        <a:bodyPr/>
        <a:lstStyle/>
        <a:p>
          <a:endParaRPr lang="es-AR" b="0"/>
        </a:p>
      </dgm:t>
    </dgm:pt>
    <dgm:pt modelId="{29C0C2BE-0839-4B5E-A258-DF5275F58E81}" type="sibTrans" cxnId="{AEAA184B-22C5-45D6-9300-E16CD6C64986}">
      <dgm:prSet/>
      <dgm:spPr/>
      <dgm:t>
        <a:bodyPr/>
        <a:lstStyle/>
        <a:p>
          <a:endParaRPr lang="es-AR" b="0"/>
        </a:p>
      </dgm:t>
    </dgm:pt>
    <dgm:pt modelId="{59E7AA87-F310-4C26-AD73-D456F7593422}">
      <dgm:prSet phldrT="[Texto]" custT="1"/>
      <dgm:spPr/>
      <dgm:t>
        <a:bodyPr/>
        <a:lstStyle/>
        <a:p>
          <a:r>
            <a:rPr lang="es-AR" sz="1200" b="0" dirty="0" smtClean="0">
              <a:latin typeface="Arial" pitchFamily="34" charset="0"/>
              <a:cs typeface="Arial" pitchFamily="34" charset="0"/>
            </a:rPr>
            <a:t>SPART PARTS DEPARTMENT</a:t>
          </a:r>
          <a:endParaRPr lang="es-AR" sz="1200" b="0" dirty="0">
            <a:latin typeface="Arial" pitchFamily="34" charset="0"/>
            <a:cs typeface="Arial" pitchFamily="34" charset="0"/>
          </a:endParaRPr>
        </a:p>
      </dgm:t>
    </dgm:pt>
    <dgm:pt modelId="{42AE9E3A-B11E-419F-8C4A-5AD33400BC72}" type="parTrans" cxnId="{B412223F-DDE2-4C3C-B510-33B41822E031}">
      <dgm:prSet/>
      <dgm:spPr/>
      <dgm:t>
        <a:bodyPr/>
        <a:lstStyle/>
        <a:p>
          <a:endParaRPr lang="es-AR" b="0"/>
        </a:p>
      </dgm:t>
    </dgm:pt>
    <dgm:pt modelId="{8971FD44-4695-463D-BE9F-F386082954FA}" type="sibTrans" cxnId="{B412223F-DDE2-4C3C-B510-33B41822E031}">
      <dgm:prSet/>
      <dgm:spPr/>
      <dgm:t>
        <a:bodyPr/>
        <a:lstStyle/>
        <a:p>
          <a:endParaRPr lang="es-AR" b="0"/>
        </a:p>
      </dgm:t>
    </dgm:pt>
    <dgm:pt modelId="{26ECCED7-E113-4BD8-A5D8-427D3FC1898D}">
      <dgm:prSet phldrT="[Texto]" custT="1"/>
      <dgm:spPr/>
      <dgm:t>
        <a:bodyPr/>
        <a:lstStyle/>
        <a:p>
          <a:r>
            <a:rPr lang="es-AR" sz="1400" b="0" dirty="0" smtClean="0">
              <a:latin typeface="Arial" pitchFamily="34" charset="0"/>
              <a:cs typeface="Arial" pitchFamily="34" charset="0"/>
            </a:rPr>
            <a:t>ACCOUNT DEPARTMENT</a:t>
          </a:r>
          <a:endParaRPr lang="es-AR" sz="1400" b="0" dirty="0">
            <a:latin typeface="Arial" pitchFamily="34" charset="0"/>
            <a:cs typeface="Arial" pitchFamily="34" charset="0"/>
          </a:endParaRPr>
        </a:p>
      </dgm:t>
    </dgm:pt>
    <dgm:pt modelId="{3D886CDB-395E-437D-A294-F9E760BE8638}" type="parTrans" cxnId="{1F8C3C20-4B32-4109-B0B1-DE6C47922E48}">
      <dgm:prSet/>
      <dgm:spPr/>
      <dgm:t>
        <a:bodyPr/>
        <a:lstStyle/>
        <a:p>
          <a:endParaRPr lang="es-AR" b="0"/>
        </a:p>
      </dgm:t>
    </dgm:pt>
    <dgm:pt modelId="{121E7EA9-57BB-4D1A-A0B7-AE1D63DF54CA}" type="sibTrans" cxnId="{1F8C3C20-4B32-4109-B0B1-DE6C47922E48}">
      <dgm:prSet/>
      <dgm:spPr/>
      <dgm:t>
        <a:bodyPr/>
        <a:lstStyle/>
        <a:p>
          <a:endParaRPr lang="es-AR" b="0"/>
        </a:p>
      </dgm:t>
    </dgm:pt>
    <dgm:pt modelId="{FDFC7F16-BF85-492E-8FBB-28A15D02EBD9}" type="asst">
      <dgm:prSet phldrT="[Texto]" custT="1"/>
      <dgm:spPr/>
      <dgm:t>
        <a:bodyPr/>
        <a:lstStyle/>
        <a:p>
          <a:r>
            <a:rPr lang="es-AR" sz="1400" b="0" dirty="0" smtClean="0">
              <a:latin typeface="Arial" pitchFamily="34" charset="0"/>
              <a:cs typeface="Arial" pitchFamily="34" charset="0"/>
            </a:rPr>
            <a:t>DESIGN DEPARTMENT</a:t>
          </a:r>
          <a:endParaRPr lang="es-AR" sz="1400" b="0" dirty="0">
            <a:latin typeface="Arial" pitchFamily="34" charset="0"/>
            <a:cs typeface="Arial" pitchFamily="34" charset="0"/>
          </a:endParaRPr>
        </a:p>
      </dgm:t>
    </dgm:pt>
    <dgm:pt modelId="{844114B4-E62D-42A4-ADBF-907889440044}" type="parTrans" cxnId="{EA093458-2951-44B0-8A81-CEF92E3EFD30}">
      <dgm:prSet/>
      <dgm:spPr/>
      <dgm:t>
        <a:bodyPr/>
        <a:lstStyle/>
        <a:p>
          <a:endParaRPr lang="es-AR" b="0"/>
        </a:p>
      </dgm:t>
    </dgm:pt>
    <dgm:pt modelId="{1858D6B4-C90D-4A00-8B66-BD035559C87C}" type="sibTrans" cxnId="{EA093458-2951-44B0-8A81-CEF92E3EFD30}">
      <dgm:prSet/>
      <dgm:spPr/>
      <dgm:t>
        <a:bodyPr/>
        <a:lstStyle/>
        <a:p>
          <a:endParaRPr lang="es-AR" b="0"/>
        </a:p>
      </dgm:t>
    </dgm:pt>
    <dgm:pt modelId="{B174935F-5030-4037-B3AE-8F92B69696CA}">
      <dgm:prSet custT="1"/>
      <dgm:spPr/>
      <dgm:t>
        <a:bodyPr/>
        <a:lstStyle/>
        <a:p>
          <a:r>
            <a:rPr lang="es-AR" sz="1400" b="0" dirty="0" smtClean="0">
              <a:latin typeface="Arial" pitchFamily="34" charset="0"/>
              <a:cs typeface="Arial" pitchFamily="34" charset="0"/>
            </a:rPr>
            <a:t>SALES &amp; MKT DEPARTMENT</a:t>
          </a:r>
          <a:endParaRPr lang="es-AR" sz="1400" b="0" dirty="0">
            <a:latin typeface="Arial" pitchFamily="34" charset="0"/>
            <a:cs typeface="Arial" pitchFamily="34" charset="0"/>
          </a:endParaRPr>
        </a:p>
      </dgm:t>
    </dgm:pt>
    <dgm:pt modelId="{4941AEB6-CFED-496F-B45D-8EEED42335E5}" type="parTrans" cxnId="{991CBC19-722A-453E-A7F7-2FA69DE04CDE}">
      <dgm:prSet/>
      <dgm:spPr/>
      <dgm:t>
        <a:bodyPr/>
        <a:lstStyle/>
        <a:p>
          <a:endParaRPr lang="es-AR" b="0"/>
        </a:p>
      </dgm:t>
    </dgm:pt>
    <dgm:pt modelId="{6ECD3507-0663-4ABA-AAD9-70A890482098}" type="sibTrans" cxnId="{991CBC19-722A-453E-A7F7-2FA69DE04CDE}">
      <dgm:prSet/>
      <dgm:spPr/>
      <dgm:t>
        <a:bodyPr/>
        <a:lstStyle/>
        <a:p>
          <a:endParaRPr lang="es-AR" b="0"/>
        </a:p>
      </dgm:t>
    </dgm:pt>
    <dgm:pt modelId="{FD155B51-C18D-4F8B-BFAA-BF1D34BDC96C}">
      <dgm:prSet phldrT="[Texto]" custT="1"/>
      <dgm:spPr/>
      <dgm:t>
        <a:bodyPr/>
        <a:lstStyle/>
        <a:p>
          <a:r>
            <a:rPr lang="es-AR" sz="1600" b="1" dirty="0" smtClean="0">
              <a:latin typeface="Arial" pitchFamily="34" charset="0"/>
              <a:cs typeface="Arial" pitchFamily="34" charset="0"/>
            </a:rPr>
            <a:t>CEO                           </a:t>
          </a:r>
        </a:p>
        <a:p>
          <a:r>
            <a:rPr lang="es-AR" sz="1600" b="1" dirty="0" smtClean="0">
              <a:latin typeface="Arial" pitchFamily="34" charset="0"/>
              <a:cs typeface="Arial" pitchFamily="34" charset="0"/>
            </a:rPr>
            <a:t>Paolo </a:t>
          </a:r>
          <a:r>
            <a:rPr lang="es-AR" sz="1600" b="1" dirty="0" err="1" smtClean="0">
              <a:latin typeface="Arial" pitchFamily="34" charset="0"/>
              <a:cs typeface="Arial" pitchFamily="34" charset="0"/>
            </a:rPr>
            <a:t>Pascale</a:t>
          </a:r>
          <a:r>
            <a:rPr lang="es-AR" sz="1600" b="1" dirty="0" smtClean="0">
              <a:latin typeface="Arial" pitchFamily="34" charset="0"/>
              <a:cs typeface="Arial" pitchFamily="34" charset="0"/>
            </a:rPr>
            <a:t> </a:t>
          </a:r>
          <a:r>
            <a:rPr lang="es-AR" sz="1600" b="1" dirty="0" err="1" smtClean="0">
              <a:latin typeface="Arial" pitchFamily="34" charset="0"/>
              <a:cs typeface="Arial" pitchFamily="34" charset="0"/>
            </a:rPr>
            <a:t>Langer</a:t>
          </a:r>
          <a:endParaRPr lang="es-AR" sz="1600" b="1" dirty="0">
            <a:latin typeface="Arial" pitchFamily="34" charset="0"/>
            <a:cs typeface="Arial" pitchFamily="34" charset="0"/>
          </a:endParaRPr>
        </a:p>
      </dgm:t>
    </dgm:pt>
    <dgm:pt modelId="{59AC86E3-5C25-4C6F-8F13-6A82EBAE763A}" type="parTrans" cxnId="{F02ACED2-A20E-4482-A0A7-4C87169A736B}">
      <dgm:prSet/>
      <dgm:spPr/>
      <dgm:t>
        <a:bodyPr/>
        <a:lstStyle/>
        <a:p>
          <a:endParaRPr lang="es-AR" b="0"/>
        </a:p>
      </dgm:t>
    </dgm:pt>
    <dgm:pt modelId="{58D21B64-D33E-495E-A589-07B947917D36}" type="sibTrans" cxnId="{F02ACED2-A20E-4482-A0A7-4C87169A736B}">
      <dgm:prSet/>
      <dgm:spPr/>
      <dgm:t>
        <a:bodyPr/>
        <a:lstStyle/>
        <a:p>
          <a:endParaRPr lang="es-AR" b="0"/>
        </a:p>
      </dgm:t>
    </dgm:pt>
    <dgm:pt modelId="{B5255BBB-2B7B-45E8-A3DD-B54806DCEC04}">
      <dgm:prSet custT="1"/>
      <dgm:spPr/>
      <dgm:t>
        <a:bodyPr/>
        <a:lstStyle/>
        <a:p>
          <a:r>
            <a:rPr lang="es-AR" sz="1400" b="1" dirty="0" smtClean="0">
              <a:latin typeface="Arial" pitchFamily="34" charset="0"/>
              <a:cs typeface="Arial" pitchFamily="34" charset="0"/>
            </a:rPr>
            <a:t>TECNAM </a:t>
          </a:r>
        </a:p>
        <a:p>
          <a:r>
            <a:rPr lang="es-AR" sz="1400" b="1" dirty="0" smtClean="0">
              <a:latin typeface="Arial" pitchFamily="34" charset="0"/>
              <a:cs typeface="Arial" pitchFamily="34" charset="0"/>
            </a:rPr>
            <a:t>CASORIA</a:t>
          </a:r>
          <a:endParaRPr lang="es-AR" sz="1400" b="1" dirty="0">
            <a:latin typeface="Arial" pitchFamily="34" charset="0"/>
            <a:cs typeface="Arial" pitchFamily="34" charset="0"/>
          </a:endParaRPr>
        </a:p>
      </dgm:t>
    </dgm:pt>
    <dgm:pt modelId="{3FFBA7F6-E755-4E3C-A1A1-9CD1E4BF38CA}" type="parTrans" cxnId="{3D1D1973-E8CE-4F39-8858-F6B7ECDE9FAB}">
      <dgm:prSet/>
      <dgm:spPr/>
      <dgm:t>
        <a:bodyPr/>
        <a:lstStyle/>
        <a:p>
          <a:endParaRPr lang="es-AR" b="0"/>
        </a:p>
      </dgm:t>
    </dgm:pt>
    <dgm:pt modelId="{A25C4D25-B3FA-4113-BF33-DC151DBFFD99}" type="sibTrans" cxnId="{3D1D1973-E8CE-4F39-8858-F6B7ECDE9FAB}">
      <dgm:prSet/>
      <dgm:spPr/>
      <dgm:t>
        <a:bodyPr/>
        <a:lstStyle/>
        <a:p>
          <a:endParaRPr lang="es-AR" b="0"/>
        </a:p>
      </dgm:t>
    </dgm:pt>
    <dgm:pt modelId="{A36530B8-DF11-4329-AC12-7697E8844CDF}">
      <dgm:prSet custT="1"/>
      <dgm:spPr/>
      <dgm:t>
        <a:bodyPr/>
        <a:lstStyle/>
        <a:p>
          <a:r>
            <a:rPr lang="es-AR" sz="1400" b="1" dirty="0" smtClean="0">
              <a:latin typeface="Arial" pitchFamily="34" charset="0"/>
              <a:cs typeface="Arial" pitchFamily="34" charset="0"/>
            </a:rPr>
            <a:t>TECNAM</a:t>
          </a:r>
        </a:p>
        <a:p>
          <a:r>
            <a:rPr lang="es-AR" sz="1400" b="1" dirty="0" smtClean="0">
              <a:latin typeface="Arial" pitchFamily="34" charset="0"/>
              <a:cs typeface="Arial" pitchFamily="34" charset="0"/>
            </a:rPr>
            <a:t>CAPUA</a:t>
          </a:r>
          <a:endParaRPr lang="es-AR" sz="1400" b="1" dirty="0">
            <a:latin typeface="Arial" pitchFamily="34" charset="0"/>
            <a:cs typeface="Arial" pitchFamily="34" charset="0"/>
          </a:endParaRPr>
        </a:p>
      </dgm:t>
    </dgm:pt>
    <dgm:pt modelId="{3D6BEF96-7AC8-461D-A111-CDC80833D9A1}" type="parTrans" cxnId="{EAC81583-47F1-47A7-83A8-22B1B7B72451}">
      <dgm:prSet/>
      <dgm:spPr/>
      <dgm:t>
        <a:bodyPr/>
        <a:lstStyle/>
        <a:p>
          <a:endParaRPr lang="es-AR" b="0"/>
        </a:p>
      </dgm:t>
    </dgm:pt>
    <dgm:pt modelId="{B0CFBC06-ACA7-4EE9-8320-E56D5AFE9A6C}" type="sibTrans" cxnId="{EAC81583-47F1-47A7-83A8-22B1B7B72451}">
      <dgm:prSet/>
      <dgm:spPr/>
      <dgm:t>
        <a:bodyPr/>
        <a:lstStyle/>
        <a:p>
          <a:endParaRPr lang="es-AR" b="0"/>
        </a:p>
      </dgm:t>
    </dgm:pt>
    <dgm:pt modelId="{3E82E0EE-EA27-4E42-BE11-594356C2A300}">
      <dgm:prSet custT="1"/>
      <dgm:spPr/>
      <dgm:t>
        <a:bodyPr/>
        <a:lstStyle/>
        <a:p>
          <a:r>
            <a:rPr lang="es-AR" sz="1400" b="1" dirty="0" smtClean="0">
              <a:latin typeface="Arial" pitchFamily="34" charset="0"/>
              <a:cs typeface="Arial" pitchFamily="34" charset="0"/>
            </a:rPr>
            <a:t>TECNAM</a:t>
          </a:r>
        </a:p>
        <a:p>
          <a:r>
            <a:rPr lang="es-AR" sz="1400" b="1" dirty="0" smtClean="0">
              <a:latin typeface="Arial" pitchFamily="34" charset="0"/>
              <a:cs typeface="Arial" pitchFamily="34" charset="0"/>
            </a:rPr>
            <a:t>SPAIN</a:t>
          </a:r>
          <a:endParaRPr lang="es-AR" sz="1400" b="1" dirty="0">
            <a:latin typeface="Arial" pitchFamily="34" charset="0"/>
            <a:cs typeface="Arial" pitchFamily="34" charset="0"/>
          </a:endParaRPr>
        </a:p>
      </dgm:t>
    </dgm:pt>
    <dgm:pt modelId="{C19114DF-DAB3-443B-AD0C-62EB43BA58D2}" type="parTrans" cxnId="{65C9E279-0608-47D1-96DC-620544923508}">
      <dgm:prSet/>
      <dgm:spPr/>
      <dgm:t>
        <a:bodyPr/>
        <a:lstStyle/>
        <a:p>
          <a:endParaRPr lang="es-AR" b="0"/>
        </a:p>
      </dgm:t>
    </dgm:pt>
    <dgm:pt modelId="{C47799D5-11A9-4DB9-BD47-11C256F35762}" type="sibTrans" cxnId="{65C9E279-0608-47D1-96DC-620544923508}">
      <dgm:prSet/>
      <dgm:spPr/>
      <dgm:t>
        <a:bodyPr/>
        <a:lstStyle/>
        <a:p>
          <a:endParaRPr lang="es-AR" b="0"/>
        </a:p>
      </dgm:t>
    </dgm:pt>
    <dgm:pt modelId="{5349C4D1-6733-4D86-8A4F-C0795B74B1A8}" type="pres">
      <dgm:prSet presAssocID="{E2A0989D-F0A1-47CC-A23F-353837818206}" presName="hierChild1" presStyleCnt="0">
        <dgm:presLayoutVars>
          <dgm:orgChart val="1"/>
          <dgm:chPref val="1"/>
          <dgm:dir/>
          <dgm:animOne val="branch"/>
          <dgm:animLvl val="lvl"/>
          <dgm:resizeHandles/>
        </dgm:presLayoutVars>
      </dgm:prSet>
      <dgm:spPr/>
      <dgm:t>
        <a:bodyPr/>
        <a:lstStyle/>
        <a:p>
          <a:endParaRPr lang="es-AR"/>
        </a:p>
      </dgm:t>
    </dgm:pt>
    <dgm:pt modelId="{D3FDBF3F-0375-4140-B05A-28EBEE6C03B4}" type="pres">
      <dgm:prSet presAssocID="{CCCE56AC-7930-4AB3-87D7-DA74A1461E49}" presName="hierRoot1" presStyleCnt="0">
        <dgm:presLayoutVars>
          <dgm:hierBranch val="init"/>
        </dgm:presLayoutVars>
      </dgm:prSet>
      <dgm:spPr/>
    </dgm:pt>
    <dgm:pt modelId="{1B6D3DBE-3388-4EFF-A0E6-30399BC3F17C}" type="pres">
      <dgm:prSet presAssocID="{CCCE56AC-7930-4AB3-87D7-DA74A1461E49}" presName="rootComposite1" presStyleCnt="0"/>
      <dgm:spPr/>
    </dgm:pt>
    <dgm:pt modelId="{839E05AD-B967-4C70-B0FF-56AD9E9B133C}" type="pres">
      <dgm:prSet presAssocID="{CCCE56AC-7930-4AB3-87D7-DA74A1461E49}" presName="rootText1" presStyleLbl="node0" presStyleIdx="0" presStyleCnt="2" custScaleX="221989" custScaleY="97763" custLinFactX="38971" custLinFactY="-11532" custLinFactNeighborX="100000" custLinFactNeighborY="-100000">
        <dgm:presLayoutVars>
          <dgm:chPref val="3"/>
        </dgm:presLayoutVars>
      </dgm:prSet>
      <dgm:spPr/>
      <dgm:t>
        <a:bodyPr/>
        <a:lstStyle/>
        <a:p>
          <a:endParaRPr lang="es-AR"/>
        </a:p>
      </dgm:t>
    </dgm:pt>
    <dgm:pt modelId="{39B53704-9EED-4D83-BA93-74CD126C2EEA}" type="pres">
      <dgm:prSet presAssocID="{CCCE56AC-7930-4AB3-87D7-DA74A1461E49}" presName="rootConnector1" presStyleLbl="node1" presStyleIdx="0" presStyleCnt="0"/>
      <dgm:spPr/>
      <dgm:t>
        <a:bodyPr/>
        <a:lstStyle/>
        <a:p>
          <a:endParaRPr lang="es-AR"/>
        </a:p>
      </dgm:t>
    </dgm:pt>
    <dgm:pt modelId="{D4828937-5DEF-4EA0-AAD7-554FC9DA3C30}" type="pres">
      <dgm:prSet presAssocID="{CCCE56AC-7930-4AB3-87D7-DA74A1461E49}" presName="hierChild2" presStyleCnt="0"/>
      <dgm:spPr/>
    </dgm:pt>
    <dgm:pt modelId="{64460626-08C5-4B5E-B49A-432A4F28542D}" type="pres">
      <dgm:prSet presAssocID="{4941AEB6-CFED-496F-B45D-8EEED42335E5}" presName="Name37" presStyleLbl="parChTrans1D2" presStyleIdx="0" presStyleCnt="9"/>
      <dgm:spPr/>
      <dgm:t>
        <a:bodyPr/>
        <a:lstStyle/>
        <a:p>
          <a:endParaRPr lang="es-AR"/>
        </a:p>
      </dgm:t>
    </dgm:pt>
    <dgm:pt modelId="{F344CEEB-D315-4AEE-904E-23496EACA9C4}" type="pres">
      <dgm:prSet presAssocID="{B174935F-5030-4037-B3AE-8F92B69696CA}" presName="hierRoot2" presStyleCnt="0">
        <dgm:presLayoutVars>
          <dgm:hierBranch val="init"/>
        </dgm:presLayoutVars>
      </dgm:prSet>
      <dgm:spPr/>
    </dgm:pt>
    <dgm:pt modelId="{3EC0EFD8-4BEA-4B4C-8E1C-0DF3D1E79B01}" type="pres">
      <dgm:prSet presAssocID="{B174935F-5030-4037-B3AE-8F92B69696CA}" presName="rootComposite" presStyleCnt="0"/>
      <dgm:spPr/>
    </dgm:pt>
    <dgm:pt modelId="{19DED286-B7FB-43C1-B8AA-DD205C6408E8}" type="pres">
      <dgm:prSet presAssocID="{B174935F-5030-4037-B3AE-8F92B69696CA}" presName="rootText" presStyleLbl="node2" presStyleIdx="0" presStyleCnt="7" custScaleX="116674" custScaleY="67570" custLinFactX="38910" custLinFactNeighborX="100000">
        <dgm:presLayoutVars>
          <dgm:chPref val="3"/>
        </dgm:presLayoutVars>
      </dgm:prSet>
      <dgm:spPr/>
      <dgm:t>
        <a:bodyPr/>
        <a:lstStyle/>
        <a:p>
          <a:endParaRPr lang="es-AR"/>
        </a:p>
      </dgm:t>
    </dgm:pt>
    <dgm:pt modelId="{9B2475CD-E6BD-465B-98C5-6C01349FC879}" type="pres">
      <dgm:prSet presAssocID="{B174935F-5030-4037-B3AE-8F92B69696CA}" presName="rootConnector" presStyleLbl="node2" presStyleIdx="0" presStyleCnt="7"/>
      <dgm:spPr/>
      <dgm:t>
        <a:bodyPr/>
        <a:lstStyle/>
        <a:p>
          <a:endParaRPr lang="es-AR"/>
        </a:p>
      </dgm:t>
    </dgm:pt>
    <dgm:pt modelId="{90374465-071E-4BE2-B502-9AD11A25D2F7}" type="pres">
      <dgm:prSet presAssocID="{B174935F-5030-4037-B3AE-8F92B69696CA}" presName="hierChild4" presStyleCnt="0"/>
      <dgm:spPr/>
    </dgm:pt>
    <dgm:pt modelId="{DEAAFA1D-04EA-4486-B320-C7714EEBCC2A}" type="pres">
      <dgm:prSet presAssocID="{B174935F-5030-4037-B3AE-8F92B69696CA}" presName="hierChild5" presStyleCnt="0"/>
      <dgm:spPr/>
    </dgm:pt>
    <dgm:pt modelId="{A2C8F127-DECC-4B02-8EA5-E01E2E5D609E}" type="pres">
      <dgm:prSet presAssocID="{1EFFA6B2-188D-4068-A4EC-2065575D71A6}" presName="Name37" presStyleLbl="parChTrans1D2" presStyleIdx="1" presStyleCnt="9"/>
      <dgm:spPr/>
      <dgm:t>
        <a:bodyPr/>
        <a:lstStyle/>
        <a:p>
          <a:endParaRPr lang="es-AR"/>
        </a:p>
      </dgm:t>
    </dgm:pt>
    <dgm:pt modelId="{B86B6F55-48E5-4B0D-9F5F-3DF3BB0C4CE0}" type="pres">
      <dgm:prSet presAssocID="{1E1FCB3A-46D2-4C30-817C-121F74C5A366}" presName="hierRoot2" presStyleCnt="0">
        <dgm:presLayoutVars>
          <dgm:hierBranch val="init"/>
        </dgm:presLayoutVars>
      </dgm:prSet>
      <dgm:spPr/>
    </dgm:pt>
    <dgm:pt modelId="{3525C33E-B127-423F-BDED-C5AE3BB49747}" type="pres">
      <dgm:prSet presAssocID="{1E1FCB3A-46D2-4C30-817C-121F74C5A366}" presName="rootComposite" presStyleCnt="0"/>
      <dgm:spPr/>
    </dgm:pt>
    <dgm:pt modelId="{C990D703-EEF8-4EBF-83B3-C16C7A21B642}" type="pres">
      <dgm:prSet presAssocID="{1E1FCB3A-46D2-4C30-817C-121F74C5A366}" presName="rootText" presStyleLbl="node2" presStyleIdx="1" presStyleCnt="7" custScaleX="100857" custScaleY="68738" custLinFactY="9232" custLinFactNeighborX="31139" custLinFactNeighborY="100000">
        <dgm:presLayoutVars>
          <dgm:chPref val="3"/>
        </dgm:presLayoutVars>
      </dgm:prSet>
      <dgm:spPr/>
      <dgm:t>
        <a:bodyPr/>
        <a:lstStyle/>
        <a:p>
          <a:endParaRPr lang="es-AR"/>
        </a:p>
      </dgm:t>
    </dgm:pt>
    <dgm:pt modelId="{FDF1D842-5E33-4B2C-A211-61407AEA66F6}" type="pres">
      <dgm:prSet presAssocID="{1E1FCB3A-46D2-4C30-817C-121F74C5A366}" presName="rootConnector" presStyleLbl="node2" presStyleIdx="1" presStyleCnt="7"/>
      <dgm:spPr/>
      <dgm:t>
        <a:bodyPr/>
        <a:lstStyle/>
        <a:p>
          <a:endParaRPr lang="es-AR"/>
        </a:p>
      </dgm:t>
    </dgm:pt>
    <dgm:pt modelId="{A733B16B-34D8-4839-886B-F535BE66AB8D}" type="pres">
      <dgm:prSet presAssocID="{1E1FCB3A-46D2-4C30-817C-121F74C5A366}" presName="hierChild4" presStyleCnt="0"/>
      <dgm:spPr/>
    </dgm:pt>
    <dgm:pt modelId="{981C42E5-8352-468C-8058-AD7D292F2D9F}" type="pres">
      <dgm:prSet presAssocID="{1E1FCB3A-46D2-4C30-817C-121F74C5A366}" presName="hierChild5" presStyleCnt="0"/>
      <dgm:spPr/>
    </dgm:pt>
    <dgm:pt modelId="{1CABAAEF-EE40-4D75-970A-98D2063773F0}" type="pres">
      <dgm:prSet presAssocID="{42AE9E3A-B11E-419F-8C4A-5AD33400BC72}" presName="Name37" presStyleLbl="parChTrans1D2" presStyleIdx="2" presStyleCnt="9"/>
      <dgm:spPr/>
      <dgm:t>
        <a:bodyPr/>
        <a:lstStyle/>
        <a:p>
          <a:endParaRPr lang="es-AR"/>
        </a:p>
      </dgm:t>
    </dgm:pt>
    <dgm:pt modelId="{335A25EC-6502-42E1-A0F0-2DE3851DF15D}" type="pres">
      <dgm:prSet presAssocID="{59E7AA87-F310-4C26-AD73-D456F7593422}" presName="hierRoot2" presStyleCnt="0">
        <dgm:presLayoutVars>
          <dgm:hierBranch val="init"/>
        </dgm:presLayoutVars>
      </dgm:prSet>
      <dgm:spPr/>
    </dgm:pt>
    <dgm:pt modelId="{F310FEA6-7CB6-403A-A3ED-CC7BC387A0D6}" type="pres">
      <dgm:prSet presAssocID="{59E7AA87-F310-4C26-AD73-D456F7593422}" presName="rootComposite" presStyleCnt="0"/>
      <dgm:spPr/>
    </dgm:pt>
    <dgm:pt modelId="{A67DCB99-18CD-4A78-83E2-6D8F38A21EA9}" type="pres">
      <dgm:prSet presAssocID="{59E7AA87-F310-4C26-AD73-D456F7593422}" presName="rootText" presStyleLbl="node2" presStyleIdx="2" presStyleCnt="7" custScaleX="100857" custScaleY="68738" custLinFactX="100000" custLinFactY="9232" custLinFactNeighborX="138869" custLinFactNeighborY="100000">
        <dgm:presLayoutVars>
          <dgm:chPref val="3"/>
        </dgm:presLayoutVars>
      </dgm:prSet>
      <dgm:spPr/>
      <dgm:t>
        <a:bodyPr/>
        <a:lstStyle/>
        <a:p>
          <a:endParaRPr lang="es-AR"/>
        </a:p>
      </dgm:t>
    </dgm:pt>
    <dgm:pt modelId="{88A511FF-3851-48B2-8D28-960A42E89A09}" type="pres">
      <dgm:prSet presAssocID="{59E7AA87-F310-4C26-AD73-D456F7593422}" presName="rootConnector" presStyleLbl="node2" presStyleIdx="2" presStyleCnt="7"/>
      <dgm:spPr/>
      <dgm:t>
        <a:bodyPr/>
        <a:lstStyle/>
        <a:p>
          <a:endParaRPr lang="es-AR"/>
        </a:p>
      </dgm:t>
    </dgm:pt>
    <dgm:pt modelId="{CF83391A-6946-4D51-86D8-D430121E9DC2}" type="pres">
      <dgm:prSet presAssocID="{59E7AA87-F310-4C26-AD73-D456F7593422}" presName="hierChild4" presStyleCnt="0"/>
      <dgm:spPr/>
    </dgm:pt>
    <dgm:pt modelId="{D15FAC17-D797-4B87-8318-CC9FDFEF28D6}" type="pres">
      <dgm:prSet presAssocID="{59E7AA87-F310-4C26-AD73-D456F7593422}" presName="hierChild5" presStyleCnt="0"/>
      <dgm:spPr/>
    </dgm:pt>
    <dgm:pt modelId="{B7828B70-5467-4ECE-AE6E-3FA225D17CE4}" type="pres">
      <dgm:prSet presAssocID="{3D886CDB-395E-437D-A294-F9E760BE8638}" presName="Name37" presStyleLbl="parChTrans1D2" presStyleIdx="3" presStyleCnt="9"/>
      <dgm:spPr/>
      <dgm:t>
        <a:bodyPr/>
        <a:lstStyle/>
        <a:p>
          <a:endParaRPr lang="es-AR"/>
        </a:p>
      </dgm:t>
    </dgm:pt>
    <dgm:pt modelId="{0720E00C-7187-41B9-B55C-04C22AFBA8AB}" type="pres">
      <dgm:prSet presAssocID="{26ECCED7-E113-4BD8-A5D8-427D3FC1898D}" presName="hierRoot2" presStyleCnt="0">
        <dgm:presLayoutVars>
          <dgm:hierBranch val="init"/>
        </dgm:presLayoutVars>
      </dgm:prSet>
      <dgm:spPr/>
    </dgm:pt>
    <dgm:pt modelId="{DE70106B-CEAC-4969-811F-FAA77DDE22E6}" type="pres">
      <dgm:prSet presAssocID="{26ECCED7-E113-4BD8-A5D8-427D3FC1898D}" presName="rootComposite" presStyleCnt="0"/>
      <dgm:spPr/>
    </dgm:pt>
    <dgm:pt modelId="{FC3B5CCF-A66C-40CA-969D-07445A427AAB}" type="pres">
      <dgm:prSet presAssocID="{26ECCED7-E113-4BD8-A5D8-427D3FC1898D}" presName="rootText" presStyleLbl="node2" presStyleIdx="3" presStyleCnt="7" custScaleX="100857" custScaleY="68738" custLinFactX="38910" custLinFactNeighborX="100000">
        <dgm:presLayoutVars>
          <dgm:chPref val="3"/>
        </dgm:presLayoutVars>
      </dgm:prSet>
      <dgm:spPr/>
      <dgm:t>
        <a:bodyPr/>
        <a:lstStyle/>
        <a:p>
          <a:endParaRPr lang="es-AR"/>
        </a:p>
      </dgm:t>
    </dgm:pt>
    <dgm:pt modelId="{5F3C5AF8-43B2-4B81-BD0C-A82C31E95E3A}" type="pres">
      <dgm:prSet presAssocID="{26ECCED7-E113-4BD8-A5D8-427D3FC1898D}" presName="rootConnector" presStyleLbl="node2" presStyleIdx="3" presStyleCnt="7"/>
      <dgm:spPr/>
      <dgm:t>
        <a:bodyPr/>
        <a:lstStyle/>
        <a:p>
          <a:endParaRPr lang="es-AR"/>
        </a:p>
      </dgm:t>
    </dgm:pt>
    <dgm:pt modelId="{D958FBCE-BA36-4B0C-80D2-D7BB21F3A7A0}" type="pres">
      <dgm:prSet presAssocID="{26ECCED7-E113-4BD8-A5D8-427D3FC1898D}" presName="hierChild4" presStyleCnt="0"/>
      <dgm:spPr/>
    </dgm:pt>
    <dgm:pt modelId="{EF0E918B-0269-4CE1-81C4-0FEDBB83A243}" type="pres">
      <dgm:prSet presAssocID="{26ECCED7-E113-4BD8-A5D8-427D3FC1898D}" presName="hierChild5" presStyleCnt="0"/>
      <dgm:spPr/>
    </dgm:pt>
    <dgm:pt modelId="{CCBFFC7E-C35C-4F63-BA85-533CBC98E098}" type="pres">
      <dgm:prSet presAssocID="{CCCE56AC-7930-4AB3-87D7-DA74A1461E49}" presName="hierChild3" presStyleCnt="0"/>
      <dgm:spPr/>
    </dgm:pt>
    <dgm:pt modelId="{931CB93C-EFC2-42DD-AB4C-DECF12595DD3}" type="pres">
      <dgm:prSet presAssocID="{844114B4-E62D-42A4-ADBF-907889440044}" presName="Name111" presStyleLbl="parChTrans1D2" presStyleIdx="4" presStyleCnt="9"/>
      <dgm:spPr/>
      <dgm:t>
        <a:bodyPr/>
        <a:lstStyle/>
        <a:p>
          <a:endParaRPr lang="es-AR"/>
        </a:p>
      </dgm:t>
    </dgm:pt>
    <dgm:pt modelId="{D6C70ECA-6929-45D3-A5DA-35541A5F9030}" type="pres">
      <dgm:prSet presAssocID="{FDFC7F16-BF85-492E-8FBB-28A15D02EBD9}" presName="hierRoot3" presStyleCnt="0">
        <dgm:presLayoutVars>
          <dgm:hierBranch val="init"/>
        </dgm:presLayoutVars>
      </dgm:prSet>
      <dgm:spPr/>
    </dgm:pt>
    <dgm:pt modelId="{81BA00F9-16FC-443A-80F6-CB82268CB9A3}" type="pres">
      <dgm:prSet presAssocID="{FDFC7F16-BF85-492E-8FBB-28A15D02EBD9}" presName="rootComposite3" presStyleCnt="0"/>
      <dgm:spPr/>
    </dgm:pt>
    <dgm:pt modelId="{A38016DF-FCCD-4A8F-A819-55C4A5C7F650}" type="pres">
      <dgm:prSet presAssocID="{FDFC7F16-BF85-492E-8FBB-28A15D02EBD9}" presName="rootText3" presStyleLbl="asst1" presStyleIdx="0" presStyleCnt="2" custScaleX="126787" custScaleY="73596" custLinFactX="22638" custLinFactY="-38908" custLinFactNeighborX="100000" custLinFactNeighborY="-100000">
        <dgm:presLayoutVars>
          <dgm:chPref val="3"/>
        </dgm:presLayoutVars>
      </dgm:prSet>
      <dgm:spPr/>
      <dgm:t>
        <a:bodyPr/>
        <a:lstStyle/>
        <a:p>
          <a:endParaRPr lang="es-AR"/>
        </a:p>
      </dgm:t>
    </dgm:pt>
    <dgm:pt modelId="{AE57B177-0B74-43B8-8CDA-196CEA03A567}" type="pres">
      <dgm:prSet presAssocID="{FDFC7F16-BF85-492E-8FBB-28A15D02EBD9}" presName="rootConnector3" presStyleLbl="asst1" presStyleIdx="0" presStyleCnt="2"/>
      <dgm:spPr/>
      <dgm:t>
        <a:bodyPr/>
        <a:lstStyle/>
        <a:p>
          <a:endParaRPr lang="es-AR"/>
        </a:p>
      </dgm:t>
    </dgm:pt>
    <dgm:pt modelId="{24514051-2AA5-46C1-A96E-78BCDA14A458}" type="pres">
      <dgm:prSet presAssocID="{FDFC7F16-BF85-492E-8FBB-28A15D02EBD9}" presName="hierChild6" presStyleCnt="0"/>
      <dgm:spPr/>
    </dgm:pt>
    <dgm:pt modelId="{FFEC0BFA-6D89-4D41-9AF5-86FC755999E1}" type="pres">
      <dgm:prSet presAssocID="{FDFC7F16-BF85-492E-8FBB-28A15D02EBD9}" presName="hierChild7" presStyleCnt="0"/>
      <dgm:spPr/>
    </dgm:pt>
    <dgm:pt modelId="{D9FCED2B-2E8C-4FDF-AFDC-B8A05D8A724B}" type="pres">
      <dgm:prSet presAssocID="{ACD0DAD2-AF69-4C4A-ABE7-D301B4A45ED9}" presName="Name111" presStyleLbl="parChTrans1D2" presStyleIdx="5" presStyleCnt="9"/>
      <dgm:spPr/>
      <dgm:t>
        <a:bodyPr/>
        <a:lstStyle/>
        <a:p>
          <a:endParaRPr lang="es-AR"/>
        </a:p>
      </dgm:t>
    </dgm:pt>
    <dgm:pt modelId="{BE611D4F-51C0-4DBF-B1A2-65F7C439BAD4}" type="pres">
      <dgm:prSet presAssocID="{157BD903-5379-471A-88FE-8D65EA0198A1}" presName="hierRoot3" presStyleCnt="0">
        <dgm:presLayoutVars>
          <dgm:hierBranch val="init"/>
        </dgm:presLayoutVars>
      </dgm:prSet>
      <dgm:spPr/>
    </dgm:pt>
    <dgm:pt modelId="{BB8C0E21-9B9A-49EC-AAC0-3E2F5A03D550}" type="pres">
      <dgm:prSet presAssocID="{157BD903-5379-471A-88FE-8D65EA0198A1}" presName="rootComposite3" presStyleCnt="0"/>
      <dgm:spPr/>
    </dgm:pt>
    <dgm:pt modelId="{C6B49D9B-871E-4C3F-9298-6984ABE4744A}" type="pres">
      <dgm:prSet presAssocID="{157BD903-5379-471A-88FE-8D65EA0198A1}" presName="rootText3" presStyleLbl="asst1" presStyleIdx="1" presStyleCnt="2" custScaleX="138754" custScaleY="73596" custLinFactX="55417" custLinFactY="-38908" custLinFactNeighborX="100000" custLinFactNeighborY="-100000">
        <dgm:presLayoutVars>
          <dgm:chPref val="3"/>
        </dgm:presLayoutVars>
      </dgm:prSet>
      <dgm:spPr/>
      <dgm:t>
        <a:bodyPr/>
        <a:lstStyle/>
        <a:p>
          <a:endParaRPr lang="es-AR"/>
        </a:p>
      </dgm:t>
    </dgm:pt>
    <dgm:pt modelId="{B33E22E7-7EE1-4D91-9A48-D7D6588D3346}" type="pres">
      <dgm:prSet presAssocID="{157BD903-5379-471A-88FE-8D65EA0198A1}" presName="rootConnector3" presStyleLbl="asst1" presStyleIdx="1" presStyleCnt="2"/>
      <dgm:spPr/>
      <dgm:t>
        <a:bodyPr/>
        <a:lstStyle/>
        <a:p>
          <a:endParaRPr lang="es-AR"/>
        </a:p>
      </dgm:t>
    </dgm:pt>
    <dgm:pt modelId="{272E8A93-5B78-4D67-A3EC-C092058D9CBC}" type="pres">
      <dgm:prSet presAssocID="{157BD903-5379-471A-88FE-8D65EA0198A1}" presName="hierChild6" presStyleCnt="0"/>
      <dgm:spPr/>
    </dgm:pt>
    <dgm:pt modelId="{479F2BE1-DFD4-4A48-B229-B225E917D4F0}" type="pres">
      <dgm:prSet presAssocID="{157BD903-5379-471A-88FE-8D65EA0198A1}" presName="hierChild7" presStyleCnt="0"/>
      <dgm:spPr/>
    </dgm:pt>
    <dgm:pt modelId="{F7115F6F-0B8A-4037-80DE-6375321BAC66}" type="pres">
      <dgm:prSet presAssocID="{FD155B51-C18D-4F8B-BFAA-BF1D34BDC96C}" presName="hierRoot1" presStyleCnt="0">
        <dgm:presLayoutVars>
          <dgm:hierBranch val="init"/>
        </dgm:presLayoutVars>
      </dgm:prSet>
      <dgm:spPr/>
    </dgm:pt>
    <dgm:pt modelId="{CE37766D-5399-4906-827F-E8E53C799109}" type="pres">
      <dgm:prSet presAssocID="{FD155B51-C18D-4F8B-BFAA-BF1D34BDC96C}" presName="rootComposite1" presStyleCnt="0"/>
      <dgm:spPr/>
    </dgm:pt>
    <dgm:pt modelId="{3B8C615C-269D-45AA-A3CB-D0834718B154}" type="pres">
      <dgm:prSet presAssocID="{FD155B51-C18D-4F8B-BFAA-BF1D34BDC96C}" presName="rootText1" presStyleLbl="node0" presStyleIdx="1" presStyleCnt="2" custScaleX="230508" custScaleY="104144" custLinFactX="-100000" custLinFactY="10420" custLinFactNeighborX="-102924" custLinFactNeighborY="100000">
        <dgm:presLayoutVars>
          <dgm:chPref val="3"/>
        </dgm:presLayoutVars>
      </dgm:prSet>
      <dgm:spPr/>
      <dgm:t>
        <a:bodyPr/>
        <a:lstStyle/>
        <a:p>
          <a:endParaRPr lang="es-AR"/>
        </a:p>
      </dgm:t>
    </dgm:pt>
    <dgm:pt modelId="{508CAA89-DCDB-47A0-AEB1-BE45819DF7AA}" type="pres">
      <dgm:prSet presAssocID="{FD155B51-C18D-4F8B-BFAA-BF1D34BDC96C}" presName="rootConnector1" presStyleLbl="node1" presStyleIdx="0" presStyleCnt="0"/>
      <dgm:spPr/>
      <dgm:t>
        <a:bodyPr/>
        <a:lstStyle/>
        <a:p>
          <a:endParaRPr lang="es-AR"/>
        </a:p>
      </dgm:t>
    </dgm:pt>
    <dgm:pt modelId="{24CB6360-177F-4DE2-B236-F2A8F8960A32}" type="pres">
      <dgm:prSet presAssocID="{FD155B51-C18D-4F8B-BFAA-BF1D34BDC96C}" presName="hierChild2" presStyleCnt="0"/>
      <dgm:spPr/>
    </dgm:pt>
    <dgm:pt modelId="{5A8A3197-0553-4D69-BFCE-3B0967E4F17F}" type="pres">
      <dgm:prSet presAssocID="{3FFBA7F6-E755-4E3C-A1A1-9CD1E4BF38CA}" presName="Name37" presStyleLbl="parChTrans1D2" presStyleIdx="6" presStyleCnt="9"/>
      <dgm:spPr/>
      <dgm:t>
        <a:bodyPr/>
        <a:lstStyle/>
        <a:p>
          <a:endParaRPr lang="es-AR"/>
        </a:p>
      </dgm:t>
    </dgm:pt>
    <dgm:pt modelId="{0AAD2CAD-0C45-4A6F-80E3-77E497D07022}" type="pres">
      <dgm:prSet presAssocID="{B5255BBB-2B7B-45E8-A3DD-B54806DCEC04}" presName="hierRoot2" presStyleCnt="0">
        <dgm:presLayoutVars>
          <dgm:hierBranch val="init"/>
        </dgm:presLayoutVars>
      </dgm:prSet>
      <dgm:spPr/>
    </dgm:pt>
    <dgm:pt modelId="{2731576B-06A2-45E4-A49D-91FDB1E558F0}" type="pres">
      <dgm:prSet presAssocID="{B5255BBB-2B7B-45E8-A3DD-B54806DCEC04}" presName="rootComposite" presStyleCnt="0"/>
      <dgm:spPr/>
    </dgm:pt>
    <dgm:pt modelId="{54E4C80E-72F5-41FC-8E1D-D5E2E2AF2E21}" type="pres">
      <dgm:prSet presAssocID="{B5255BBB-2B7B-45E8-A3DD-B54806DCEC04}" presName="rootText" presStyleLbl="node2" presStyleIdx="4" presStyleCnt="7" custLinFactX="-100000" custLinFactY="174522" custLinFactNeighborX="-157446" custLinFactNeighborY="200000">
        <dgm:presLayoutVars>
          <dgm:chPref val="3"/>
        </dgm:presLayoutVars>
      </dgm:prSet>
      <dgm:spPr/>
      <dgm:t>
        <a:bodyPr/>
        <a:lstStyle/>
        <a:p>
          <a:endParaRPr lang="es-AR"/>
        </a:p>
      </dgm:t>
    </dgm:pt>
    <dgm:pt modelId="{12DF19A6-C1E3-480C-BDEA-C2727B275CAD}" type="pres">
      <dgm:prSet presAssocID="{B5255BBB-2B7B-45E8-A3DD-B54806DCEC04}" presName="rootConnector" presStyleLbl="node2" presStyleIdx="4" presStyleCnt="7"/>
      <dgm:spPr/>
      <dgm:t>
        <a:bodyPr/>
        <a:lstStyle/>
        <a:p>
          <a:endParaRPr lang="es-AR"/>
        </a:p>
      </dgm:t>
    </dgm:pt>
    <dgm:pt modelId="{FD6D5F4C-D572-4008-83A8-7C123FDF5009}" type="pres">
      <dgm:prSet presAssocID="{B5255BBB-2B7B-45E8-A3DD-B54806DCEC04}" presName="hierChild4" presStyleCnt="0"/>
      <dgm:spPr/>
    </dgm:pt>
    <dgm:pt modelId="{8045EE85-8E2B-4DFF-940F-F2F0D80F5299}" type="pres">
      <dgm:prSet presAssocID="{B5255BBB-2B7B-45E8-A3DD-B54806DCEC04}" presName="hierChild5" presStyleCnt="0"/>
      <dgm:spPr/>
    </dgm:pt>
    <dgm:pt modelId="{41237AC8-1E59-4954-9FBC-37A824D7A9C0}" type="pres">
      <dgm:prSet presAssocID="{3D6BEF96-7AC8-461D-A111-CDC80833D9A1}" presName="Name37" presStyleLbl="parChTrans1D2" presStyleIdx="7" presStyleCnt="9"/>
      <dgm:spPr/>
      <dgm:t>
        <a:bodyPr/>
        <a:lstStyle/>
        <a:p>
          <a:endParaRPr lang="es-AR"/>
        </a:p>
      </dgm:t>
    </dgm:pt>
    <dgm:pt modelId="{9E5829CF-11D0-413C-BC27-D847E413909F}" type="pres">
      <dgm:prSet presAssocID="{A36530B8-DF11-4329-AC12-7697E8844CDF}" presName="hierRoot2" presStyleCnt="0">
        <dgm:presLayoutVars>
          <dgm:hierBranch val="init"/>
        </dgm:presLayoutVars>
      </dgm:prSet>
      <dgm:spPr/>
    </dgm:pt>
    <dgm:pt modelId="{C7AFDD0B-6F2B-4B1E-AB72-3CEFF103C706}" type="pres">
      <dgm:prSet presAssocID="{A36530B8-DF11-4329-AC12-7697E8844CDF}" presName="rootComposite" presStyleCnt="0"/>
      <dgm:spPr/>
    </dgm:pt>
    <dgm:pt modelId="{9788C9E7-0F82-4839-A232-D9A90EFEB4BA}" type="pres">
      <dgm:prSet presAssocID="{A36530B8-DF11-4329-AC12-7697E8844CDF}" presName="rootText" presStyleLbl="node2" presStyleIdx="5" presStyleCnt="7" custLinFactX="-100000" custLinFactY="174522" custLinFactNeighborX="-104621" custLinFactNeighborY="200000">
        <dgm:presLayoutVars>
          <dgm:chPref val="3"/>
        </dgm:presLayoutVars>
      </dgm:prSet>
      <dgm:spPr/>
      <dgm:t>
        <a:bodyPr/>
        <a:lstStyle/>
        <a:p>
          <a:endParaRPr lang="es-AR"/>
        </a:p>
      </dgm:t>
    </dgm:pt>
    <dgm:pt modelId="{48EA2B61-D94E-4945-9E6D-633155418499}" type="pres">
      <dgm:prSet presAssocID="{A36530B8-DF11-4329-AC12-7697E8844CDF}" presName="rootConnector" presStyleLbl="node2" presStyleIdx="5" presStyleCnt="7"/>
      <dgm:spPr/>
      <dgm:t>
        <a:bodyPr/>
        <a:lstStyle/>
        <a:p>
          <a:endParaRPr lang="es-AR"/>
        </a:p>
      </dgm:t>
    </dgm:pt>
    <dgm:pt modelId="{E5C996F8-B6AF-4A64-9806-FEE9DAA2B124}" type="pres">
      <dgm:prSet presAssocID="{A36530B8-DF11-4329-AC12-7697E8844CDF}" presName="hierChild4" presStyleCnt="0"/>
      <dgm:spPr/>
    </dgm:pt>
    <dgm:pt modelId="{5EBF2E4B-A00B-4AAF-86BE-05B284FD8E12}" type="pres">
      <dgm:prSet presAssocID="{A36530B8-DF11-4329-AC12-7697E8844CDF}" presName="hierChild5" presStyleCnt="0"/>
      <dgm:spPr/>
    </dgm:pt>
    <dgm:pt modelId="{DB0D2328-CCE3-4D6E-B111-6ED7285D2C79}" type="pres">
      <dgm:prSet presAssocID="{C19114DF-DAB3-443B-AD0C-62EB43BA58D2}" presName="Name37" presStyleLbl="parChTrans1D2" presStyleIdx="8" presStyleCnt="9"/>
      <dgm:spPr/>
      <dgm:t>
        <a:bodyPr/>
        <a:lstStyle/>
        <a:p>
          <a:endParaRPr lang="es-AR"/>
        </a:p>
      </dgm:t>
    </dgm:pt>
    <dgm:pt modelId="{811F45FD-B7DF-4E3F-8444-BE290C4FA81F}" type="pres">
      <dgm:prSet presAssocID="{3E82E0EE-EA27-4E42-BE11-594356C2A300}" presName="hierRoot2" presStyleCnt="0">
        <dgm:presLayoutVars>
          <dgm:hierBranch val="init"/>
        </dgm:presLayoutVars>
      </dgm:prSet>
      <dgm:spPr/>
    </dgm:pt>
    <dgm:pt modelId="{C84AB3F6-BD88-4563-915E-6E473A28531E}" type="pres">
      <dgm:prSet presAssocID="{3E82E0EE-EA27-4E42-BE11-594356C2A300}" presName="rootComposite" presStyleCnt="0"/>
      <dgm:spPr/>
    </dgm:pt>
    <dgm:pt modelId="{73E4AEAA-8C7A-40B3-9B4D-346086CA605E}" type="pres">
      <dgm:prSet presAssocID="{3E82E0EE-EA27-4E42-BE11-594356C2A300}" presName="rootText" presStyleLbl="node2" presStyleIdx="6" presStyleCnt="7" custLinFactX="-75941" custLinFactY="174522" custLinFactNeighborX="-100000" custLinFactNeighborY="200000">
        <dgm:presLayoutVars>
          <dgm:chPref val="3"/>
        </dgm:presLayoutVars>
      </dgm:prSet>
      <dgm:spPr/>
      <dgm:t>
        <a:bodyPr/>
        <a:lstStyle/>
        <a:p>
          <a:endParaRPr lang="es-AR"/>
        </a:p>
      </dgm:t>
    </dgm:pt>
    <dgm:pt modelId="{BB6C0798-BFFE-4A08-93A0-FADEFA0E5615}" type="pres">
      <dgm:prSet presAssocID="{3E82E0EE-EA27-4E42-BE11-594356C2A300}" presName="rootConnector" presStyleLbl="node2" presStyleIdx="6" presStyleCnt="7"/>
      <dgm:spPr/>
      <dgm:t>
        <a:bodyPr/>
        <a:lstStyle/>
        <a:p>
          <a:endParaRPr lang="es-AR"/>
        </a:p>
      </dgm:t>
    </dgm:pt>
    <dgm:pt modelId="{841828C9-4F91-40B3-885D-7053AFC9A3B7}" type="pres">
      <dgm:prSet presAssocID="{3E82E0EE-EA27-4E42-BE11-594356C2A300}" presName="hierChild4" presStyleCnt="0"/>
      <dgm:spPr/>
    </dgm:pt>
    <dgm:pt modelId="{3E2EE5B6-44BD-45BD-A2B3-D09D2B6F27CD}" type="pres">
      <dgm:prSet presAssocID="{3E82E0EE-EA27-4E42-BE11-594356C2A300}" presName="hierChild5" presStyleCnt="0"/>
      <dgm:spPr/>
    </dgm:pt>
    <dgm:pt modelId="{8F45A1A3-2550-4A49-A077-0E29CD137F89}" type="pres">
      <dgm:prSet presAssocID="{FD155B51-C18D-4F8B-BFAA-BF1D34BDC96C}" presName="hierChild3" presStyleCnt="0"/>
      <dgm:spPr/>
    </dgm:pt>
  </dgm:ptLst>
  <dgm:cxnLst>
    <dgm:cxn modelId="{991CBC19-722A-453E-A7F7-2FA69DE04CDE}" srcId="{CCCE56AC-7930-4AB3-87D7-DA74A1461E49}" destId="{B174935F-5030-4037-B3AE-8F92B69696CA}" srcOrd="2" destOrd="0" parTransId="{4941AEB6-CFED-496F-B45D-8EEED42335E5}" sibTransId="{6ECD3507-0663-4ABA-AAD9-70A890482098}"/>
    <dgm:cxn modelId="{2D34B82F-713B-4BF7-AC41-2076D6A175FE}" type="presOf" srcId="{3D6BEF96-7AC8-461D-A111-CDC80833D9A1}" destId="{41237AC8-1E59-4954-9FBC-37A824D7A9C0}" srcOrd="0" destOrd="0" presId="urn:microsoft.com/office/officeart/2005/8/layout/orgChart1"/>
    <dgm:cxn modelId="{059C8647-FA91-465E-8E62-24AC2F589D6E}" type="presOf" srcId="{1E1FCB3A-46D2-4C30-817C-121F74C5A366}" destId="{C990D703-EEF8-4EBF-83B3-C16C7A21B642}" srcOrd="0" destOrd="0" presId="urn:microsoft.com/office/officeart/2005/8/layout/orgChart1"/>
    <dgm:cxn modelId="{93763CE5-0C33-4793-A0AB-8DC1B87263CA}" type="presOf" srcId="{59E7AA87-F310-4C26-AD73-D456F7593422}" destId="{88A511FF-3851-48B2-8D28-960A42E89A09}" srcOrd="1" destOrd="0" presId="urn:microsoft.com/office/officeart/2005/8/layout/orgChart1"/>
    <dgm:cxn modelId="{48D76F64-6405-4EAF-A060-22503354B97F}" type="presOf" srcId="{26ECCED7-E113-4BD8-A5D8-427D3FC1898D}" destId="{5F3C5AF8-43B2-4B81-BD0C-A82C31E95E3A}" srcOrd="1" destOrd="0" presId="urn:microsoft.com/office/officeart/2005/8/layout/orgChart1"/>
    <dgm:cxn modelId="{B412223F-DDE2-4C3C-B510-33B41822E031}" srcId="{CCCE56AC-7930-4AB3-87D7-DA74A1461E49}" destId="{59E7AA87-F310-4C26-AD73-D456F7593422}" srcOrd="4" destOrd="0" parTransId="{42AE9E3A-B11E-419F-8C4A-5AD33400BC72}" sibTransId="{8971FD44-4695-463D-BE9F-F386082954FA}"/>
    <dgm:cxn modelId="{9B5D0DDF-0B41-4E83-8310-8FA3245D044C}" type="presOf" srcId="{844114B4-E62D-42A4-ADBF-907889440044}" destId="{931CB93C-EFC2-42DD-AB4C-DECF12595DD3}" srcOrd="0" destOrd="0" presId="urn:microsoft.com/office/officeart/2005/8/layout/orgChart1"/>
    <dgm:cxn modelId="{3D1D1973-E8CE-4F39-8858-F6B7ECDE9FAB}" srcId="{FD155B51-C18D-4F8B-BFAA-BF1D34BDC96C}" destId="{B5255BBB-2B7B-45E8-A3DD-B54806DCEC04}" srcOrd="0" destOrd="0" parTransId="{3FFBA7F6-E755-4E3C-A1A1-9CD1E4BF38CA}" sibTransId="{A25C4D25-B3FA-4113-BF33-DC151DBFFD99}"/>
    <dgm:cxn modelId="{E98EC942-5416-49C4-867B-A658AC9E96AD}" srcId="{E2A0989D-F0A1-47CC-A23F-353837818206}" destId="{CCCE56AC-7930-4AB3-87D7-DA74A1461E49}" srcOrd="0" destOrd="0" parTransId="{70628251-1D91-475B-94F5-5C63905682FD}" sibTransId="{B28DF4BF-19F1-41A8-9946-6EF14A27A7DD}"/>
    <dgm:cxn modelId="{EAC81583-47F1-47A7-83A8-22B1B7B72451}" srcId="{FD155B51-C18D-4F8B-BFAA-BF1D34BDC96C}" destId="{A36530B8-DF11-4329-AC12-7697E8844CDF}" srcOrd="1" destOrd="0" parTransId="{3D6BEF96-7AC8-461D-A111-CDC80833D9A1}" sibTransId="{B0CFBC06-ACA7-4EE9-8320-E56D5AFE9A6C}"/>
    <dgm:cxn modelId="{8CB19D52-4F47-4599-92D1-17B1CF84933A}" type="presOf" srcId="{26ECCED7-E113-4BD8-A5D8-427D3FC1898D}" destId="{FC3B5CCF-A66C-40CA-969D-07445A427AAB}" srcOrd="0" destOrd="0" presId="urn:microsoft.com/office/officeart/2005/8/layout/orgChart1"/>
    <dgm:cxn modelId="{65C9E279-0608-47D1-96DC-620544923508}" srcId="{FD155B51-C18D-4F8B-BFAA-BF1D34BDC96C}" destId="{3E82E0EE-EA27-4E42-BE11-594356C2A300}" srcOrd="2" destOrd="0" parTransId="{C19114DF-DAB3-443B-AD0C-62EB43BA58D2}" sibTransId="{C47799D5-11A9-4DB9-BD47-11C256F35762}"/>
    <dgm:cxn modelId="{AEAA184B-22C5-45D6-9300-E16CD6C64986}" srcId="{CCCE56AC-7930-4AB3-87D7-DA74A1461E49}" destId="{1E1FCB3A-46D2-4C30-817C-121F74C5A366}" srcOrd="3" destOrd="0" parTransId="{1EFFA6B2-188D-4068-A4EC-2065575D71A6}" sibTransId="{29C0C2BE-0839-4B5E-A258-DF5275F58E81}"/>
    <dgm:cxn modelId="{BFECF23C-7376-4B7A-9427-58F9829FEA7B}" type="presOf" srcId="{59E7AA87-F310-4C26-AD73-D456F7593422}" destId="{A67DCB99-18CD-4A78-83E2-6D8F38A21EA9}" srcOrd="0" destOrd="0" presId="urn:microsoft.com/office/officeart/2005/8/layout/orgChart1"/>
    <dgm:cxn modelId="{0EC817C2-EDCF-4D56-9499-513AA2A38C58}" type="presOf" srcId="{FDFC7F16-BF85-492E-8FBB-28A15D02EBD9}" destId="{A38016DF-FCCD-4A8F-A819-55C4A5C7F650}" srcOrd="0" destOrd="0" presId="urn:microsoft.com/office/officeart/2005/8/layout/orgChart1"/>
    <dgm:cxn modelId="{A7897AD3-7816-4064-A210-F220B2C99A3A}" type="presOf" srcId="{42AE9E3A-B11E-419F-8C4A-5AD33400BC72}" destId="{1CABAAEF-EE40-4D75-970A-98D2063773F0}" srcOrd="0" destOrd="0" presId="urn:microsoft.com/office/officeart/2005/8/layout/orgChart1"/>
    <dgm:cxn modelId="{2BCE2DDA-730F-46BF-AE61-95ED1896A057}" type="presOf" srcId="{157BD903-5379-471A-88FE-8D65EA0198A1}" destId="{C6B49D9B-871E-4C3F-9298-6984ABE4744A}" srcOrd="0" destOrd="0" presId="urn:microsoft.com/office/officeart/2005/8/layout/orgChart1"/>
    <dgm:cxn modelId="{712C455E-7FEE-4E63-9A11-72292737FDD9}" type="presOf" srcId="{157BD903-5379-471A-88FE-8D65EA0198A1}" destId="{B33E22E7-7EE1-4D91-9A48-D7D6588D3346}" srcOrd="1" destOrd="0" presId="urn:microsoft.com/office/officeart/2005/8/layout/orgChart1"/>
    <dgm:cxn modelId="{E9D25975-2995-4E36-AD82-47AB68477213}" type="presOf" srcId="{E2A0989D-F0A1-47CC-A23F-353837818206}" destId="{5349C4D1-6733-4D86-8A4F-C0795B74B1A8}" srcOrd="0" destOrd="0" presId="urn:microsoft.com/office/officeart/2005/8/layout/orgChart1"/>
    <dgm:cxn modelId="{7F172000-9E32-4E36-886F-4FA667E5EB78}" type="presOf" srcId="{A36530B8-DF11-4329-AC12-7697E8844CDF}" destId="{48EA2B61-D94E-4945-9E6D-633155418499}" srcOrd="1" destOrd="0" presId="urn:microsoft.com/office/officeart/2005/8/layout/orgChart1"/>
    <dgm:cxn modelId="{2E86B2D9-84BA-43B7-B95B-384893B7FC46}" type="presOf" srcId="{B174935F-5030-4037-B3AE-8F92B69696CA}" destId="{19DED286-B7FB-43C1-B8AA-DD205C6408E8}" srcOrd="0" destOrd="0" presId="urn:microsoft.com/office/officeart/2005/8/layout/orgChart1"/>
    <dgm:cxn modelId="{73BD6D9A-8030-4907-AABB-18C96ED999FD}" type="presOf" srcId="{FDFC7F16-BF85-492E-8FBB-28A15D02EBD9}" destId="{AE57B177-0B74-43B8-8CDA-196CEA03A567}" srcOrd="1" destOrd="0" presId="urn:microsoft.com/office/officeart/2005/8/layout/orgChart1"/>
    <dgm:cxn modelId="{C8204E0C-1C59-43C8-92CD-76B30A34E734}" type="presOf" srcId="{ACD0DAD2-AF69-4C4A-ABE7-D301B4A45ED9}" destId="{D9FCED2B-2E8C-4FDF-AFDC-B8A05D8A724B}" srcOrd="0" destOrd="0" presId="urn:microsoft.com/office/officeart/2005/8/layout/orgChart1"/>
    <dgm:cxn modelId="{89078553-2D79-41AC-A4C6-6BDA3B541571}" type="presOf" srcId="{3E82E0EE-EA27-4E42-BE11-594356C2A300}" destId="{73E4AEAA-8C7A-40B3-9B4D-346086CA605E}" srcOrd="0" destOrd="0" presId="urn:microsoft.com/office/officeart/2005/8/layout/orgChart1"/>
    <dgm:cxn modelId="{F38B3CF0-485A-49F6-8453-C6674609DE3D}" type="presOf" srcId="{CCCE56AC-7930-4AB3-87D7-DA74A1461E49}" destId="{39B53704-9EED-4D83-BA93-74CD126C2EEA}" srcOrd="1" destOrd="0" presId="urn:microsoft.com/office/officeart/2005/8/layout/orgChart1"/>
    <dgm:cxn modelId="{0183F7CF-D314-4961-B8B0-81A05E128589}" srcId="{CCCE56AC-7930-4AB3-87D7-DA74A1461E49}" destId="{157BD903-5379-471A-88FE-8D65EA0198A1}" srcOrd="1" destOrd="0" parTransId="{ACD0DAD2-AF69-4C4A-ABE7-D301B4A45ED9}" sibTransId="{4BD91048-8411-4238-949D-C21A8590A2F6}"/>
    <dgm:cxn modelId="{220ECF2F-1609-4321-A138-07CA2B64FF4B}" type="presOf" srcId="{B174935F-5030-4037-B3AE-8F92B69696CA}" destId="{9B2475CD-E6BD-465B-98C5-6C01349FC879}" srcOrd="1" destOrd="0" presId="urn:microsoft.com/office/officeart/2005/8/layout/orgChart1"/>
    <dgm:cxn modelId="{7CE35F92-D709-4F3F-B1BC-0AC8E426C025}" type="presOf" srcId="{1E1FCB3A-46D2-4C30-817C-121F74C5A366}" destId="{FDF1D842-5E33-4B2C-A211-61407AEA66F6}" srcOrd="1" destOrd="0" presId="urn:microsoft.com/office/officeart/2005/8/layout/orgChart1"/>
    <dgm:cxn modelId="{B1E53A22-7F4C-4176-A0B7-08B465529249}" type="presOf" srcId="{FD155B51-C18D-4F8B-BFAA-BF1D34BDC96C}" destId="{3B8C615C-269D-45AA-A3CB-D0834718B154}" srcOrd="0" destOrd="0" presId="urn:microsoft.com/office/officeart/2005/8/layout/orgChart1"/>
    <dgm:cxn modelId="{78BAAE38-7AA4-4389-87D7-2C063F3CCA44}" type="presOf" srcId="{1EFFA6B2-188D-4068-A4EC-2065575D71A6}" destId="{A2C8F127-DECC-4B02-8EA5-E01E2E5D609E}" srcOrd="0" destOrd="0" presId="urn:microsoft.com/office/officeart/2005/8/layout/orgChart1"/>
    <dgm:cxn modelId="{4221573E-2817-4928-9CDE-2C9307A0EFDB}" type="presOf" srcId="{4941AEB6-CFED-496F-B45D-8EEED42335E5}" destId="{64460626-08C5-4B5E-B49A-432A4F28542D}" srcOrd="0" destOrd="0" presId="urn:microsoft.com/office/officeart/2005/8/layout/orgChart1"/>
    <dgm:cxn modelId="{F062A821-9D5C-454D-971A-E771CDAC528F}" type="presOf" srcId="{A36530B8-DF11-4329-AC12-7697E8844CDF}" destId="{9788C9E7-0F82-4839-A232-D9A90EFEB4BA}" srcOrd="0" destOrd="0" presId="urn:microsoft.com/office/officeart/2005/8/layout/orgChart1"/>
    <dgm:cxn modelId="{79F37059-0D5C-4213-AF96-90B536886360}" type="presOf" srcId="{B5255BBB-2B7B-45E8-A3DD-B54806DCEC04}" destId="{54E4C80E-72F5-41FC-8E1D-D5E2E2AF2E21}" srcOrd="0" destOrd="0" presId="urn:microsoft.com/office/officeart/2005/8/layout/orgChart1"/>
    <dgm:cxn modelId="{1F8C3C20-4B32-4109-B0B1-DE6C47922E48}" srcId="{CCCE56AC-7930-4AB3-87D7-DA74A1461E49}" destId="{26ECCED7-E113-4BD8-A5D8-427D3FC1898D}" srcOrd="5" destOrd="0" parTransId="{3D886CDB-395E-437D-A294-F9E760BE8638}" sibTransId="{121E7EA9-57BB-4D1A-A0B7-AE1D63DF54CA}"/>
    <dgm:cxn modelId="{21C5D2E5-90B5-4769-AE35-ECB56CFC41B4}" type="presOf" srcId="{3E82E0EE-EA27-4E42-BE11-594356C2A300}" destId="{BB6C0798-BFFE-4A08-93A0-FADEFA0E5615}" srcOrd="1" destOrd="0" presId="urn:microsoft.com/office/officeart/2005/8/layout/orgChart1"/>
    <dgm:cxn modelId="{30F5BDB5-29A2-4A11-8A59-8F1FEAF4330A}" type="presOf" srcId="{FD155B51-C18D-4F8B-BFAA-BF1D34BDC96C}" destId="{508CAA89-DCDB-47A0-AEB1-BE45819DF7AA}" srcOrd="1" destOrd="0" presId="urn:microsoft.com/office/officeart/2005/8/layout/orgChart1"/>
    <dgm:cxn modelId="{1B886F95-27C3-4F26-BC2A-1FAB265DFD8F}" type="presOf" srcId="{3D886CDB-395E-437D-A294-F9E760BE8638}" destId="{B7828B70-5467-4ECE-AE6E-3FA225D17CE4}" srcOrd="0" destOrd="0" presId="urn:microsoft.com/office/officeart/2005/8/layout/orgChart1"/>
    <dgm:cxn modelId="{2DA68B72-F9A7-4F2E-93C6-AF4D8CA6F3CE}" type="presOf" srcId="{3FFBA7F6-E755-4E3C-A1A1-9CD1E4BF38CA}" destId="{5A8A3197-0553-4D69-BFCE-3B0967E4F17F}" srcOrd="0" destOrd="0" presId="urn:microsoft.com/office/officeart/2005/8/layout/orgChart1"/>
    <dgm:cxn modelId="{EA093458-2951-44B0-8A81-CEF92E3EFD30}" srcId="{CCCE56AC-7930-4AB3-87D7-DA74A1461E49}" destId="{FDFC7F16-BF85-492E-8FBB-28A15D02EBD9}" srcOrd="0" destOrd="0" parTransId="{844114B4-E62D-42A4-ADBF-907889440044}" sibTransId="{1858D6B4-C90D-4A00-8B66-BD035559C87C}"/>
    <dgm:cxn modelId="{BF2E4FF2-10C2-44DB-ABF6-B49EBA32D949}" type="presOf" srcId="{C19114DF-DAB3-443B-AD0C-62EB43BA58D2}" destId="{DB0D2328-CCE3-4D6E-B111-6ED7285D2C79}" srcOrd="0" destOrd="0" presId="urn:microsoft.com/office/officeart/2005/8/layout/orgChart1"/>
    <dgm:cxn modelId="{16A77E0D-1989-45EC-B6C9-593C6AA4B6FA}" type="presOf" srcId="{CCCE56AC-7930-4AB3-87D7-DA74A1461E49}" destId="{839E05AD-B967-4C70-B0FF-56AD9E9B133C}" srcOrd="0" destOrd="0" presId="urn:microsoft.com/office/officeart/2005/8/layout/orgChart1"/>
    <dgm:cxn modelId="{7C119964-104F-4F36-B43A-C42A8B6157B3}" type="presOf" srcId="{B5255BBB-2B7B-45E8-A3DD-B54806DCEC04}" destId="{12DF19A6-C1E3-480C-BDEA-C2727B275CAD}" srcOrd="1" destOrd="0" presId="urn:microsoft.com/office/officeart/2005/8/layout/orgChart1"/>
    <dgm:cxn modelId="{F02ACED2-A20E-4482-A0A7-4C87169A736B}" srcId="{E2A0989D-F0A1-47CC-A23F-353837818206}" destId="{FD155B51-C18D-4F8B-BFAA-BF1D34BDC96C}" srcOrd="1" destOrd="0" parTransId="{59AC86E3-5C25-4C6F-8F13-6A82EBAE763A}" sibTransId="{58D21B64-D33E-495E-A589-07B947917D36}"/>
    <dgm:cxn modelId="{629AD1A3-AA74-4122-8EA3-431E8F8AB980}" type="presParOf" srcId="{5349C4D1-6733-4D86-8A4F-C0795B74B1A8}" destId="{D3FDBF3F-0375-4140-B05A-28EBEE6C03B4}" srcOrd="0" destOrd="0" presId="urn:microsoft.com/office/officeart/2005/8/layout/orgChart1"/>
    <dgm:cxn modelId="{5E18752E-D7F9-434F-92B5-B06B839CC117}" type="presParOf" srcId="{D3FDBF3F-0375-4140-B05A-28EBEE6C03B4}" destId="{1B6D3DBE-3388-4EFF-A0E6-30399BC3F17C}" srcOrd="0" destOrd="0" presId="urn:microsoft.com/office/officeart/2005/8/layout/orgChart1"/>
    <dgm:cxn modelId="{8C06025D-36EC-48D5-9D00-2B940A09D25D}" type="presParOf" srcId="{1B6D3DBE-3388-4EFF-A0E6-30399BC3F17C}" destId="{839E05AD-B967-4C70-B0FF-56AD9E9B133C}" srcOrd="0" destOrd="0" presId="urn:microsoft.com/office/officeart/2005/8/layout/orgChart1"/>
    <dgm:cxn modelId="{45557A25-0251-4B0C-8BDC-CB93D8DB8FF3}" type="presParOf" srcId="{1B6D3DBE-3388-4EFF-A0E6-30399BC3F17C}" destId="{39B53704-9EED-4D83-BA93-74CD126C2EEA}" srcOrd="1" destOrd="0" presId="urn:microsoft.com/office/officeart/2005/8/layout/orgChart1"/>
    <dgm:cxn modelId="{1F14245B-6D91-49E7-8685-03E698C7A7E6}" type="presParOf" srcId="{D3FDBF3F-0375-4140-B05A-28EBEE6C03B4}" destId="{D4828937-5DEF-4EA0-AAD7-554FC9DA3C30}" srcOrd="1" destOrd="0" presId="urn:microsoft.com/office/officeart/2005/8/layout/orgChart1"/>
    <dgm:cxn modelId="{BF890267-2734-4FF3-B022-E5ACDE7AB693}" type="presParOf" srcId="{D4828937-5DEF-4EA0-AAD7-554FC9DA3C30}" destId="{64460626-08C5-4B5E-B49A-432A4F28542D}" srcOrd="0" destOrd="0" presId="urn:microsoft.com/office/officeart/2005/8/layout/orgChart1"/>
    <dgm:cxn modelId="{43AF6BE9-7D53-4EE4-AF86-2BB6497EA89C}" type="presParOf" srcId="{D4828937-5DEF-4EA0-AAD7-554FC9DA3C30}" destId="{F344CEEB-D315-4AEE-904E-23496EACA9C4}" srcOrd="1" destOrd="0" presId="urn:microsoft.com/office/officeart/2005/8/layout/orgChart1"/>
    <dgm:cxn modelId="{3B98F3BB-6026-418A-832E-F03510851592}" type="presParOf" srcId="{F344CEEB-D315-4AEE-904E-23496EACA9C4}" destId="{3EC0EFD8-4BEA-4B4C-8E1C-0DF3D1E79B01}" srcOrd="0" destOrd="0" presId="urn:microsoft.com/office/officeart/2005/8/layout/orgChart1"/>
    <dgm:cxn modelId="{E2C09F86-698F-492C-971E-D7B8964EA41B}" type="presParOf" srcId="{3EC0EFD8-4BEA-4B4C-8E1C-0DF3D1E79B01}" destId="{19DED286-B7FB-43C1-B8AA-DD205C6408E8}" srcOrd="0" destOrd="0" presId="urn:microsoft.com/office/officeart/2005/8/layout/orgChart1"/>
    <dgm:cxn modelId="{42E3E21D-DE5A-4590-87EA-2314E5F361B3}" type="presParOf" srcId="{3EC0EFD8-4BEA-4B4C-8E1C-0DF3D1E79B01}" destId="{9B2475CD-E6BD-465B-98C5-6C01349FC879}" srcOrd="1" destOrd="0" presId="urn:microsoft.com/office/officeart/2005/8/layout/orgChart1"/>
    <dgm:cxn modelId="{642D735F-0C1D-4B60-A348-D6C666009ED4}" type="presParOf" srcId="{F344CEEB-D315-4AEE-904E-23496EACA9C4}" destId="{90374465-071E-4BE2-B502-9AD11A25D2F7}" srcOrd="1" destOrd="0" presId="urn:microsoft.com/office/officeart/2005/8/layout/orgChart1"/>
    <dgm:cxn modelId="{4EB6EFF0-6F7E-4BD0-88D5-30A248DCE690}" type="presParOf" srcId="{F344CEEB-D315-4AEE-904E-23496EACA9C4}" destId="{DEAAFA1D-04EA-4486-B320-C7714EEBCC2A}" srcOrd="2" destOrd="0" presId="urn:microsoft.com/office/officeart/2005/8/layout/orgChart1"/>
    <dgm:cxn modelId="{18D23156-4DDF-476A-9DF6-5D2E6D85EE41}" type="presParOf" srcId="{D4828937-5DEF-4EA0-AAD7-554FC9DA3C30}" destId="{A2C8F127-DECC-4B02-8EA5-E01E2E5D609E}" srcOrd="2" destOrd="0" presId="urn:microsoft.com/office/officeart/2005/8/layout/orgChart1"/>
    <dgm:cxn modelId="{2375E30C-9A24-46F4-8D5E-482C814F30A7}" type="presParOf" srcId="{D4828937-5DEF-4EA0-AAD7-554FC9DA3C30}" destId="{B86B6F55-48E5-4B0D-9F5F-3DF3BB0C4CE0}" srcOrd="3" destOrd="0" presId="urn:microsoft.com/office/officeart/2005/8/layout/orgChart1"/>
    <dgm:cxn modelId="{26CD5280-221C-480B-AF7F-D672D3A4C380}" type="presParOf" srcId="{B86B6F55-48E5-4B0D-9F5F-3DF3BB0C4CE0}" destId="{3525C33E-B127-423F-BDED-C5AE3BB49747}" srcOrd="0" destOrd="0" presId="urn:microsoft.com/office/officeart/2005/8/layout/orgChart1"/>
    <dgm:cxn modelId="{283ABF4A-E1DA-47F2-96B2-C3DED31AD030}" type="presParOf" srcId="{3525C33E-B127-423F-BDED-C5AE3BB49747}" destId="{C990D703-EEF8-4EBF-83B3-C16C7A21B642}" srcOrd="0" destOrd="0" presId="urn:microsoft.com/office/officeart/2005/8/layout/orgChart1"/>
    <dgm:cxn modelId="{98D57D71-2719-4D7F-9741-F2B1685D7798}" type="presParOf" srcId="{3525C33E-B127-423F-BDED-C5AE3BB49747}" destId="{FDF1D842-5E33-4B2C-A211-61407AEA66F6}" srcOrd="1" destOrd="0" presId="urn:microsoft.com/office/officeart/2005/8/layout/orgChart1"/>
    <dgm:cxn modelId="{E6501047-CD61-4F20-AE5D-FC35A9D709E6}" type="presParOf" srcId="{B86B6F55-48E5-4B0D-9F5F-3DF3BB0C4CE0}" destId="{A733B16B-34D8-4839-886B-F535BE66AB8D}" srcOrd="1" destOrd="0" presId="urn:microsoft.com/office/officeart/2005/8/layout/orgChart1"/>
    <dgm:cxn modelId="{2EB3E7B5-25EC-47E3-8C5A-9914C7608CB2}" type="presParOf" srcId="{B86B6F55-48E5-4B0D-9F5F-3DF3BB0C4CE0}" destId="{981C42E5-8352-468C-8058-AD7D292F2D9F}" srcOrd="2" destOrd="0" presId="urn:microsoft.com/office/officeart/2005/8/layout/orgChart1"/>
    <dgm:cxn modelId="{FE505620-C404-49E7-9B17-3B117D02994A}" type="presParOf" srcId="{D4828937-5DEF-4EA0-AAD7-554FC9DA3C30}" destId="{1CABAAEF-EE40-4D75-970A-98D2063773F0}" srcOrd="4" destOrd="0" presId="urn:microsoft.com/office/officeart/2005/8/layout/orgChart1"/>
    <dgm:cxn modelId="{6CD4901A-8827-4BB4-BFC4-39F33A61AC25}" type="presParOf" srcId="{D4828937-5DEF-4EA0-AAD7-554FC9DA3C30}" destId="{335A25EC-6502-42E1-A0F0-2DE3851DF15D}" srcOrd="5" destOrd="0" presId="urn:microsoft.com/office/officeart/2005/8/layout/orgChart1"/>
    <dgm:cxn modelId="{834BBEF6-B7AE-41F5-BA3D-41CBD39C5C08}" type="presParOf" srcId="{335A25EC-6502-42E1-A0F0-2DE3851DF15D}" destId="{F310FEA6-7CB6-403A-A3ED-CC7BC387A0D6}" srcOrd="0" destOrd="0" presId="urn:microsoft.com/office/officeart/2005/8/layout/orgChart1"/>
    <dgm:cxn modelId="{A86FC5FE-6FC5-4576-A39F-A4531C68D3D8}" type="presParOf" srcId="{F310FEA6-7CB6-403A-A3ED-CC7BC387A0D6}" destId="{A67DCB99-18CD-4A78-83E2-6D8F38A21EA9}" srcOrd="0" destOrd="0" presId="urn:microsoft.com/office/officeart/2005/8/layout/orgChart1"/>
    <dgm:cxn modelId="{06CB9C06-9031-4237-8EC6-AF849CB9A6A8}" type="presParOf" srcId="{F310FEA6-7CB6-403A-A3ED-CC7BC387A0D6}" destId="{88A511FF-3851-48B2-8D28-960A42E89A09}" srcOrd="1" destOrd="0" presId="urn:microsoft.com/office/officeart/2005/8/layout/orgChart1"/>
    <dgm:cxn modelId="{93EB6076-A227-4CC9-AA02-A44FFBAA2D00}" type="presParOf" srcId="{335A25EC-6502-42E1-A0F0-2DE3851DF15D}" destId="{CF83391A-6946-4D51-86D8-D430121E9DC2}" srcOrd="1" destOrd="0" presId="urn:microsoft.com/office/officeart/2005/8/layout/orgChart1"/>
    <dgm:cxn modelId="{CC1695F0-4E38-4522-ACB8-16306927AB0E}" type="presParOf" srcId="{335A25EC-6502-42E1-A0F0-2DE3851DF15D}" destId="{D15FAC17-D797-4B87-8318-CC9FDFEF28D6}" srcOrd="2" destOrd="0" presId="urn:microsoft.com/office/officeart/2005/8/layout/orgChart1"/>
    <dgm:cxn modelId="{3E7EA496-6663-45B2-AFCA-30B0CD9C5114}" type="presParOf" srcId="{D4828937-5DEF-4EA0-AAD7-554FC9DA3C30}" destId="{B7828B70-5467-4ECE-AE6E-3FA225D17CE4}" srcOrd="6" destOrd="0" presId="urn:microsoft.com/office/officeart/2005/8/layout/orgChart1"/>
    <dgm:cxn modelId="{BD2F82CD-0CE3-49BB-B048-272EE0B606AA}" type="presParOf" srcId="{D4828937-5DEF-4EA0-AAD7-554FC9DA3C30}" destId="{0720E00C-7187-41B9-B55C-04C22AFBA8AB}" srcOrd="7" destOrd="0" presId="urn:microsoft.com/office/officeart/2005/8/layout/orgChart1"/>
    <dgm:cxn modelId="{4A0B63F1-233F-456D-9FBB-D759B8ACF2F0}" type="presParOf" srcId="{0720E00C-7187-41B9-B55C-04C22AFBA8AB}" destId="{DE70106B-CEAC-4969-811F-FAA77DDE22E6}" srcOrd="0" destOrd="0" presId="urn:microsoft.com/office/officeart/2005/8/layout/orgChart1"/>
    <dgm:cxn modelId="{84555A5F-0B60-46D2-AAE0-C7BD9363FE2B}" type="presParOf" srcId="{DE70106B-CEAC-4969-811F-FAA77DDE22E6}" destId="{FC3B5CCF-A66C-40CA-969D-07445A427AAB}" srcOrd="0" destOrd="0" presId="urn:microsoft.com/office/officeart/2005/8/layout/orgChart1"/>
    <dgm:cxn modelId="{C60858E6-D2A6-4DAD-B83F-C03AE1526E16}" type="presParOf" srcId="{DE70106B-CEAC-4969-811F-FAA77DDE22E6}" destId="{5F3C5AF8-43B2-4B81-BD0C-A82C31E95E3A}" srcOrd="1" destOrd="0" presId="urn:microsoft.com/office/officeart/2005/8/layout/orgChart1"/>
    <dgm:cxn modelId="{4C2E6FF2-D7E0-4BD1-8865-11F628683FEA}" type="presParOf" srcId="{0720E00C-7187-41B9-B55C-04C22AFBA8AB}" destId="{D958FBCE-BA36-4B0C-80D2-D7BB21F3A7A0}" srcOrd="1" destOrd="0" presId="urn:microsoft.com/office/officeart/2005/8/layout/orgChart1"/>
    <dgm:cxn modelId="{A048ADBF-2DD9-4758-9AA2-62A2A6E52C13}" type="presParOf" srcId="{0720E00C-7187-41B9-B55C-04C22AFBA8AB}" destId="{EF0E918B-0269-4CE1-81C4-0FEDBB83A243}" srcOrd="2" destOrd="0" presId="urn:microsoft.com/office/officeart/2005/8/layout/orgChart1"/>
    <dgm:cxn modelId="{E1751327-CEFE-415C-9D6A-2A8F2B4DB72E}" type="presParOf" srcId="{D3FDBF3F-0375-4140-B05A-28EBEE6C03B4}" destId="{CCBFFC7E-C35C-4F63-BA85-533CBC98E098}" srcOrd="2" destOrd="0" presId="urn:microsoft.com/office/officeart/2005/8/layout/orgChart1"/>
    <dgm:cxn modelId="{37212BAD-4506-471B-B6CE-1E3349D1060F}" type="presParOf" srcId="{CCBFFC7E-C35C-4F63-BA85-533CBC98E098}" destId="{931CB93C-EFC2-42DD-AB4C-DECF12595DD3}" srcOrd="0" destOrd="0" presId="urn:microsoft.com/office/officeart/2005/8/layout/orgChart1"/>
    <dgm:cxn modelId="{09EC6670-FF29-4E86-B1EF-7B2C67B02590}" type="presParOf" srcId="{CCBFFC7E-C35C-4F63-BA85-533CBC98E098}" destId="{D6C70ECA-6929-45D3-A5DA-35541A5F9030}" srcOrd="1" destOrd="0" presId="urn:microsoft.com/office/officeart/2005/8/layout/orgChart1"/>
    <dgm:cxn modelId="{7EFEC5C7-6C33-4FB6-ABFB-ED3A93C335E7}" type="presParOf" srcId="{D6C70ECA-6929-45D3-A5DA-35541A5F9030}" destId="{81BA00F9-16FC-443A-80F6-CB82268CB9A3}" srcOrd="0" destOrd="0" presId="urn:microsoft.com/office/officeart/2005/8/layout/orgChart1"/>
    <dgm:cxn modelId="{130EE7D7-7F7F-4A20-A74C-712FFF9FE88E}" type="presParOf" srcId="{81BA00F9-16FC-443A-80F6-CB82268CB9A3}" destId="{A38016DF-FCCD-4A8F-A819-55C4A5C7F650}" srcOrd="0" destOrd="0" presId="urn:microsoft.com/office/officeart/2005/8/layout/orgChart1"/>
    <dgm:cxn modelId="{4E8E8B98-F02A-43AF-A303-FCEF2B2F7D63}" type="presParOf" srcId="{81BA00F9-16FC-443A-80F6-CB82268CB9A3}" destId="{AE57B177-0B74-43B8-8CDA-196CEA03A567}" srcOrd="1" destOrd="0" presId="urn:microsoft.com/office/officeart/2005/8/layout/orgChart1"/>
    <dgm:cxn modelId="{6E883A57-D371-426F-B731-B56331201D0E}" type="presParOf" srcId="{D6C70ECA-6929-45D3-A5DA-35541A5F9030}" destId="{24514051-2AA5-46C1-A96E-78BCDA14A458}" srcOrd="1" destOrd="0" presId="urn:microsoft.com/office/officeart/2005/8/layout/orgChart1"/>
    <dgm:cxn modelId="{5910395D-E048-409A-BABD-955B9BBAB60F}" type="presParOf" srcId="{D6C70ECA-6929-45D3-A5DA-35541A5F9030}" destId="{FFEC0BFA-6D89-4D41-9AF5-86FC755999E1}" srcOrd="2" destOrd="0" presId="urn:microsoft.com/office/officeart/2005/8/layout/orgChart1"/>
    <dgm:cxn modelId="{73CEED1E-4A56-42C6-B5B4-C231242805E0}" type="presParOf" srcId="{CCBFFC7E-C35C-4F63-BA85-533CBC98E098}" destId="{D9FCED2B-2E8C-4FDF-AFDC-B8A05D8A724B}" srcOrd="2" destOrd="0" presId="urn:microsoft.com/office/officeart/2005/8/layout/orgChart1"/>
    <dgm:cxn modelId="{9D2EBF3C-A92D-4A46-A5FF-B24C2204CB05}" type="presParOf" srcId="{CCBFFC7E-C35C-4F63-BA85-533CBC98E098}" destId="{BE611D4F-51C0-4DBF-B1A2-65F7C439BAD4}" srcOrd="3" destOrd="0" presId="urn:microsoft.com/office/officeart/2005/8/layout/orgChart1"/>
    <dgm:cxn modelId="{729A1D42-F72B-4225-B737-BF0EDBC60792}" type="presParOf" srcId="{BE611D4F-51C0-4DBF-B1A2-65F7C439BAD4}" destId="{BB8C0E21-9B9A-49EC-AAC0-3E2F5A03D550}" srcOrd="0" destOrd="0" presId="urn:microsoft.com/office/officeart/2005/8/layout/orgChart1"/>
    <dgm:cxn modelId="{72631A21-A1E6-4F8C-8091-BE842329A909}" type="presParOf" srcId="{BB8C0E21-9B9A-49EC-AAC0-3E2F5A03D550}" destId="{C6B49D9B-871E-4C3F-9298-6984ABE4744A}" srcOrd="0" destOrd="0" presId="urn:microsoft.com/office/officeart/2005/8/layout/orgChart1"/>
    <dgm:cxn modelId="{2BBE1862-8E5B-44D0-A3B5-76B5938F205B}" type="presParOf" srcId="{BB8C0E21-9B9A-49EC-AAC0-3E2F5A03D550}" destId="{B33E22E7-7EE1-4D91-9A48-D7D6588D3346}" srcOrd="1" destOrd="0" presId="urn:microsoft.com/office/officeart/2005/8/layout/orgChart1"/>
    <dgm:cxn modelId="{96BEF5B4-30F2-4452-A6AC-E26EDA528716}" type="presParOf" srcId="{BE611D4F-51C0-4DBF-B1A2-65F7C439BAD4}" destId="{272E8A93-5B78-4D67-A3EC-C092058D9CBC}" srcOrd="1" destOrd="0" presId="urn:microsoft.com/office/officeart/2005/8/layout/orgChart1"/>
    <dgm:cxn modelId="{B389DE19-D185-4F7B-BA77-AAE31891444C}" type="presParOf" srcId="{BE611D4F-51C0-4DBF-B1A2-65F7C439BAD4}" destId="{479F2BE1-DFD4-4A48-B229-B225E917D4F0}" srcOrd="2" destOrd="0" presId="urn:microsoft.com/office/officeart/2005/8/layout/orgChart1"/>
    <dgm:cxn modelId="{39D601DA-4E61-4A7D-8566-AD6745ADDEBB}" type="presParOf" srcId="{5349C4D1-6733-4D86-8A4F-C0795B74B1A8}" destId="{F7115F6F-0B8A-4037-80DE-6375321BAC66}" srcOrd="1" destOrd="0" presId="urn:microsoft.com/office/officeart/2005/8/layout/orgChart1"/>
    <dgm:cxn modelId="{234948FE-2F76-4990-B9B5-BD44D0BEBD66}" type="presParOf" srcId="{F7115F6F-0B8A-4037-80DE-6375321BAC66}" destId="{CE37766D-5399-4906-827F-E8E53C799109}" srcOrd="0" destOrd="0" presId="urn:microsoft.com/office/officeart/2005/8/layout/orgChart1"/>
    <dgm:cxn modelId="{F0525E01-D895-407B-A5C0-DA52E8B5B368}" type="presParOf" srcId="{CE37766D-5399-4906-827F-E8E53C799109}" destId="{3B8C615C-269D-45AA-A3CB-D0834718B154}" srcOrd="0" destOrd="0" presId="urn:microsoft.com/office/officeart/2005/8/layout/orgChart1"/>
    <dgm:cxn modelId="{62448481-5198-406F-AA45-09C0D7500EBC}" type="presParOf" srcId="{CE37766D-5399-4906-827F-E8E53C799109}" destId="{508CAA89-DCDB-47A0-AEB1-BE45819DF7AA}" srcOrd="1" destOrd="0" presId="urn:microsoft.com/office/officeart/2005/8/layout/orgChart1"/>
    <dgm:cxn modelId="{52EBB069-87F8-41B8-B187-B15E0EB61239}" type="presParOf" srcId="{F7115F6F-0B8A-4037-80DE-6375321BAC66}" destId="{24CB6360-177F-4DE2-B236-F2A8F8960A32}" srcOrd="1" destOrd="0" presId="urn:microsoft.com/office/officeart/2005/8/layout/orgChart1"/>
    <dgm:cxn modelId="{3311888C-7BA5-442C-ABB0-FEE3DDF1D0E3}" type="presParOf" srcId="{24CB6360-177F-4DE2-B236-F2A8F8960A32}" destId="{5A8A3197-0553-4D69-BFCE-3B0967E4F17F}" srcOrd="0" destOrd="0" presId="urn:microsoft.com/office/officeart/2005/8/layout/orgChart1"/>
    <dgm:cxn modelId="{C95CBD16-C4FC-4474-9D8E-6E455FCE4A2B}" type="presParOf" srcId="{24CB6360-177F-4DE2-B236-F2A8F8960A32}" destId="{0AAD2CAD-0C45-4A6F-80E3-77E497D07022}" srcOrd="1" destOrd="0" presId="urn:microsoft.com/office/officeart/2005/8/layout/orgChart1"/>
    <dgm:cxn modelId="{14CBCD0B-F0B3-4CCA-817F-D3F09DADBFFD}" type="presParOf" srcId="{0AAD2CAD-0C45-4A6F-80E3-77E497D07022}" destId="{2731576B-06A2-45E4-A49D-91FDB1E558F0}" srcOrd="0" destOrd="0" presId="urn:microsoft.com/office/officeart/2005/8/layout/orgChart1"/>
    <dgm:cxn modelId="{E0331E2B-DE90-4AFC-98CB-20ED89F233C3}" type="presParOf" srcId="{2731576B-06A2-45E4-A49D-91FDB1E558F0}" destId="{54E4C80E-72F5-41FC-8E1D-D5E2E2AF2E21}" srcOrd="0" destOrd="0" presId="urn:microsoft.com/office/officeart/2005/8/layout/orgChart1"/>
    <dgm:cxn modelId="{7318788A-0A64-4C9B-A2B3-151C1E4A977F}" type="presParOf" srcId="{2731576B-06A2-45E4-A49D-91FDB1E558F0}" destId="{12DF19A6-C1E3-480C-BDEA-C2727B275CAD}" srcOrd="1" destOrd="0" presId="urn:microsoft.com/office/officeart/2005/8/layout/orgChart1"/>
    <dgm:cxn modelId="{B30224F4-0039-4853-817C-5DBEA47BEE66}" type="presParOf" srcId="{0AAD2CAD-0C45-4A6F-80E3-77E497D07022}" destId="{FD6D5F4C-D572-4008-83A8-7C123FDF5009}" srcOrd="1" destOrd="0" presId="urn:microsoft.com/office/officeart/2005/8/layout/orgChart1"/>
    <dgm:cxn modelId="{4402A322-56AE-4B20-A04C-54E0905053D1}" type="presParOf" srcId="{0AAD2CAD-0C45-4A6F-80E3-77E497D07022}" destId="{8045EE85-8E2B-4DFF-940F-F2F0D80F5299}" srcOrd="2" destOrd="0" presId="urn:microsoft.com/office/officeart/2005/8/layout/orgChart1"/>
    <dgm:cxn modelId="{A16231FA-1582-4662-8013-C29EA261304C}" type="presParOf" srcId="{24CB6360-177F-4DE2-B236-F2A8F8960A32}" destId="{41237AC8-1E59-4954-9FBC-37A824D7A9C0}" srcOrd="2" destOrd="0" presId="urn:microsoft.com/office/officeart/2005/8/layout/orgChart1"/>
    <dgm:cxn modelId="{05E3E271-A3FE-4D76-A9A0-25CD64EB03C5}" type="presParOf" srcId="{24CB6360-177F-4DE2-B236-F2A8F8960A32}" destId="{9E5829CF-11D0-413C-BC27-D847E413909F}" srcOrd="3" destOrd="0" presId="urn:microsoft.com/office/officeart/2005/8/layout/orgChart1"/>
    <dgm:cxn modelId="{F5CDEBCE-CA1D-4C45-9F6F-03ED3F4281B0}" type="presParOf" srcId="{9E5829CF-11D0-413C-BC27-D847E413909F}" destId="{C7AFDD0B-6F2B-4B1E-AB72-3CEFF103C706}" srcOrd="0" destOrd="0" presId="urn:microsoft.com/office/officeart/2005/8/layout/orgChart1"/>
    <dgm:cxn modelId="{8716E517-0A31-4457-A223-DBC6CEB22BC3}" type="presParOf" srcId="{C7AFDD0B-6F2B-4B1E-AB72-3CEFF103C706}" destId="{9788C9E7-0F82-4839-A232-D9A90EFEB4BA}" srcOrd="0" destOrd="0" presId="urn:microsoft.com/office/officeart/2005/8/layout/orgChart1"/>
    <dgm:cxn modelId="{39291617-9406-43EF-8D1E-A559BE827E75}" type="presParOf" srcId="{C7AFDD0B-6F2B-4B1E-AB72-3CEFF103C706}" destId="{48EA2B61-D94E-4945-9E6D-633155418499}" srcOrd="1" destOrd="0" presId="urn:microsoft.com/office/officeart/2005/8/layout/orgChart1"/>
    <dgm:cxn modelId="{59E63F19-3C2C-4129-82B0-AEE97B17FD84}" type="presParOf" srcId="{9E5829CF-11D0-413C-BC27-D847E413909F}" destId="{E5C996F8-B6AF-4A64-9806-FEE9DAA2B124}" srcOrd="1" destOrd="0" presId="urn:microsoft.com/office/officeart/2005/8/layout/orgChart1"/>
    <dgm:cxn modelId="{E8B45A77-224A-41ED-BF55-2B5156D4FEB9}" type="presParOf" srcId="{9E5829CF-11D0-413C-BC27-D847E413909F}" destId="{5EBF2E4B-A00B-4AAF-86BE-05B284FD8E12}" srcOrd="2" destOrd="0" presId="urn:microsoft.com/office/officeart/2005/8/layout/orgChart1"/>
    <dgm:cxn modelId="{38E33677-1BBB-4755-9AFF-14A0A3F347B2}" type="presParOf" srcId="{24CB6360-177F-4DE2-B236-F2A8F8960A32}" destId="{DB0D2328-CCE3-4D6E-B111-6ED7285D2C79}" srcOrd="4" destOrd="0" presId="urn:microsoft.com/office/officeart/2005/8/layout/orgChart1"/>
    <dgm:cxn modelId="{FCAD6D8F-25AC-4D32-87D2-E82789867C14}" type="presParOf" srcId="{24CB6360-177F-4DE2-B236-F2A8F8960A32}" destId="{811F45FD-B7DF-4E3F-8444-BE290C4FA81F}" srcOrd="5" destOrd="0" presId="urn:microsoft.com/office/officeart/2005/8/layout/orgChart1"/>
    <dgm:cxn modelId="{37EB9663-7B81-4F3E-81FE-AADF41B2E2F4}" type="presParOf" srcId="{811F45FD-B7DF-4E3F-8444-BE290C4FA81F}" destId="{C84AB3F6-BD88-4563-915E-6E473A28531E}" srcOrd="0" destOrd="0" presId="urn:microsoft.com/office/officeart/2005/8/layout/orgChart1"/>
    <dgm:cxn modelId="{592F24AB-631B-43DF-ADAA-74D8D9539181}" type="presParOf" srcId="{C84AB3F6-BD88-4563-915E-6E473A28531E}" destId="{73E4AEAA-8C7A-40B3-9B4D-346086CA605E}" srcOrd="0" destOrd="0" presId="urn:microsoft.com/office/officeart/2005/8/layout/orgChart1"/>
    <dgm:cxn modelId="{85E9A0C5-6050-4879-9004-82A1B59C761B}" type="presParOf" srcId="{C84AB3F6-BD88-4563-915E-6E473A28531E}" destId="{BB6C0798-BFFE-4A08-93A0-FADEFA0E5615}" srcOrd="1" destOrd="0" presId="urn:microsoft.com/office/officeart/2005/8/layout/orgChart1"/>
    <dgm:cxn modelId="{F2564B88-FFA4-40BA-BE5D-8E0E8E858F0A}" type="presParOf" srcId="{811F45FD-B7DF-4E3F-8444-BE290C4FA81F}" destId="{841828C9-4F91-40B3-885D-7053AFC9A3B7}" srcOrd="1" destOrd="0" presId="urn:microsoft.com/office/officeart/2005/8/layout/orgChart1"/>
    <dgm:cxn modelId="{49E5D981-B203-4DCA-8420-DEDF287D4CED}" type="presParOf" srcId="{811F45FD-B7DF-4E3F-8444-BE290C4FA81F}" destId="{3E2EE5B6-44BD-45BD-A2B3-D09D2B6F27CD}" srcOrd="2" destOrd="0" presId="urn:microsoft.com/office/officeart/2005/8/layout/orgChart1"/>
    <dgm:cxn modelId="{145C8C10-81DD-40BE-91E7-F58F7C10736C}" type="presParOf" srcId="{F7115F6F-0B8A-4037-80DE-6375321BAC66}" destId="{8F45A1A3-2550-4A49-A077-0E29CD137F89}" srcOrd="2" destOrd="0" presId="urn:microsoft.com/office/officeart/2005/8/layout/orgChart1"/>
  </dgm:cxnLst>
  <dgm:bg/>
  <dgm:whole/>
</dgm:dataModel>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image" Target="../media/image4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28581C0-FA09-4F45-B0F5-A8032917A2FE}" type="datetimeFigureOut">
              <a:rPr lang="cs-CZ" smtClean="0"/>
              <a:pPr/>
              <a:t>14.9.2010</a:t>
            </a:fld>
            <a:endParaRPr lang="cs-CZ"/>
          </a:p>
        </p:txBody>
      </p:sp>
      <p:sp>
        <p:nvSpPr>
          <p:cNvPr id="4" name="Zástupný symbol pro zápatí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5" name="Zástupný symbol pro číslo snímku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AFF4AF6-428B-426D-A956-86009EBCF524}" type="slidenum">
              <a:rPr lang="cs-CZ" smtClean="0"/>
              <a:pPr/>
              <a:t>‹#›</a:t>
            </a:fld>
            <a:endParaRPr lang="cs-CZ"/>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5EAD23A-2FF0-4BBB-8F65-891C2831CB09}" type="datetimeFigureOut">
              <a:rPr lang="cs-CZ" smtClean="0"/>
              <a:pPr/>
              <a:t>14.9.2010</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DC9CAE7-335D-49F3-87DC-81C73BCB8066}" type="slidenum">
              <a:rPr lang="cs-CZ" smtClean="0"/>
              <a:pPr/>
              <a:t>‹#›</a:t>
            </a:fld>
            <a:endParaRPr lang="cs-CZ"/>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7762" name="Text Box 1"/>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p:spPr>
        <p:txBody>
          <a:bodyPr wrap="none" anchor="ctr"/>
          <a:lstStyle/>
          <a:p>
            <a:pPr>
              <a:buClr>
                <a:srgbClr val="000000"/>
              </a:buClr>
              <a:buSzPct val="100000"/>
              <a:buFont typeface="Times New Roman" pitchFamily="1" charset="0"/>
              <a:buNone/>
            </a:pPr>
            <a:endParaRPr lang="cs-CZ"/>
          </a:p>
        </p:txBody>
      </p:sp>
      <p:sp>
        <p:nvSpPr>
          <p:cNvPr id="117763" name="Rectangle 2"/>
          <p:cNvSpPr>
            <a:spLocks noGrp="1" noChangeArrowheads="1"/>
          </p:cNvSpPr>
          <p:nvPr>
            <p:ph type="body"/>
          </p:nvPr>
        </p:nvSpPr>
        <p:spPr>
          <a:xfrm>
            <a:off x="685800" y="4343400"/>
            <a:ext cx="5480050" cy="4108450"/>
          </a:xfrm>
          <a:noFill/>
          <a:ln/>
        </p:spPr>
        <p:txBody>
          <a:bodyPr wrap="none" anchor="ctr"/>
          <a:lstStyle/>
          <a:p>
            <a:endParaRPr lang="cs-CZ" smtClean="0">
              <a:latin typeface="Times New Roman" pitchFamily="1"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0834" name="Text Box 1"/>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p:spPr>
        <p:txBody>
          <a:bodyPr wrap="none" anchor="ctr"/>
          <a:lstStyle/>
          <a:p>
            <a:pPr>
              <a:buClr>
                <a:srgbClr val="000000"/>
              </a:buClr>
              <a:buSzPct val="100000"/>
              <a:buFont typeface="Times New Roman" pitchFamily="1" charset="0"/>
              <a:buNone/>
            </a:pPr>
            <a:endParaRPr lang="cs-CZ"/>
          </a:p>
        </p:txBody>
      </p:sp>
      <p:sp>
        <p:nvSpPr>
          <p:cNvPr id="120835" name="Rectangle 2"/>
          <p:cNvSpPr>
            <a:spLocks noGrp="1" noChangeArrowheads="1"/>
          </p:cNvSpPr>
          <p:nvPr>
            <p:ph type="body"/>
          </p:nvPr>
        </p:nvSpPr>
        <p:spPr>
          <a:xfrm>
            <a:off x="685800" y="4343400"/>
            <a:ext cx="5480050" cy="4108450"/>
          </a:xfrm>
          <a:noFill/>
          <a:ln/>
        </p:spPr>
        <p:txBody>
          <a:bodyPr wrap="none" anchor="ctr"/>
          <a:lstStyle/>
          <a:p>
            <a:endParaRPr lang="cs-CZ" smtClean="0">
              <a:latin typeface="Times New Roman" pitchFamily="1"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1858" name="Text Box 1"/>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p:spPr>
        <p:txBody>
          <a:bodyPr wrap="none" anchor="ctr"/>
          <a:lstStyle/>
          <a:p>
            <a:pPr>
              <a:buClr>
                <a:srgbClr val="000000"/>
              </a:buClr>
              <a:buSzPct val="100000"/>
              <a:buFont typeface="Times New Roman" pitchFamily="1" charset="0"/>
              <a:buNone/>
            </a:pPr>
            <a:endParaRPr lang="cs-CZ"/>
          </a:p>
        </p:txBody>
      </p:sp>
      <p:sp>
        <p:nvSpPr>
          <p:cNvPr id="121859" name="Rectangle 2"/>
          <p:cNvSpPr>
            <a:spLocks noGrp="1" noChangeArrowheads="1"/>
          </p:cNvSpPr>
          <p:nvPr>
            <p:ph type="body"/>
          </p:nvPr>
        </p:nvSpPr>
        <p:spPr>
          <a:xfrm>
            <a:off x="685800" y="4343400"/>
            <a:ext cx="5480050" cy="4108450"/>
          </a:xfrm>
          <a:noFill/>
          <a:ln/>
        </p:spPr>
        <p:txBody>
          <a:bodyPr wrap="none" anchor="ctr"/>
          <a:lstStyle/>
          <a:p>
            <a:endParaRPr lang="cs-CZ" smtClean="0">
              <a:latin typeface="Times New Roman" pitchFamily="1"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1858" name="Text Box 1"/>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p:spPr>
        <p:txBody>
          <a:bodyPr wrap="none" anchor="ctr"/>
          <a:lstStyle/>
          <a:p>
            <a:pPr>
              <a:buClr>
                <a:srgbClr val="000000"/>
              </a:buClr>
              <a:buSzPct val="100000"/>
              <a:buFont typeface="Times New Roman" pitchFamily="1" charset="0"/>
              <a:buNone/>
            </a:pPr>
            <a:endParaRPr lang="cs-CZ"/>
          </a:p>
        </p:txBody>
      </p:sp>
      <p:sp>
        <p:nvSpPr>
          <p:cNvPr id="121859" name="Rectangle 2"/>
          <p:cNvSpPr>
            <a:spLocks noGrp="1" noChangeArrowheads="1"/>
          </p:cNvSpPr>
          <p:nvPr>
            <p:ph type="body"/>
          </p:nvPr>
        </p:nvSpPr>
        <p:spPr>
          <a:xfrm>
            <a:off x="685800" y="4343400"/>
            <a:ext cx="5480050" cy="4108450"/>
          </a:xfrm>
          <a:noFill/>
          <a:ln/>
        </p:spPr>
        <p:txBody>
          <a:bodyPr wrap="none" anchor="ctr"/>
          <a:lstStyle/>
          <a:p>
            <a:endParaRPr lang="cs-CZ" smtClean="0">
              <a:latin typeface="Times New Roman" pitchFamily="1"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1858" name="Text Box 1"/>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p:spPr>
        <p:txBody>
          <a:bodyPr wrap="none" anchor="ctr"/>
          <a:lstStyle/>
          <a:p>
            <a:pPr>
              <a:buClr>
                <a:srgbClr val="000000"/>
              </a:buClr>
              <a:buSzPct val="100000"/>
              <a:buFont typeface="Times New Roman" pitchFamily="1" charset="0"/>
              <a:buNone/>
            </a:pPr>
            <a:endParaRPr lang="cs-CZ"/>
          </a:p>
        </p:txBody>
      </p:sp>
      <p:sp>
        <p:nvSpPr>
          <p:cNvPr id="121859" name="Rectangle 2"/>
          <p:cNvSpPr>
            <a:spLocks noGrp="1" noChangeArrowheads="1"/>
          </p:cNvSpPr>
          <p:nvPr>
            <p:ph type="body"/>
          </p:nvPr>
        </p:nvSpPr>
        <p:spPr>
          <a:xfrm>
            <a:off x="685800" y="4343400"/>
            <a:ext cx="5480050" cy="4108450"/>
          </a:xfrm>
          <a:noFill/>
          <a:ln/>
        </p:spPr>
        <p:txBody>
          <a:bodyPr wrap="none" anchor="ctr"/>
          <a:lstStyle/>
          <a:p>
            <a:endParaRPr lang="cs-CZ" smtClean="0">
              <a:latin typeface="Times New Roman" pitchFamily="1"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1858" name="Text Box 1"/>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p:spPr>
        <p:txBody>
          <a:bodyPr wrap="none" anchor="ctr"/>
          <a:lstStyle/>
          <a:p>
            <a:pPr>
              <a:buClr>
                <a:srgbClr val="000000"/>
              </a:buClr>
              <a:buSzPct val="100000"/>
              <a:buFont typeface="Times New Roman" pitchFamily="1" charset="0"/>
              <a:buNone/>
            </a:pPr>
            <a:endParaRPr lang="cs-CZ"/>
          </a:p>
        </p:txBody>
      </p:sp>
      <p:sp>
        <p:nvSpPr>
          <p:cNvPr id="121859" name="Rectangle 2"/>
          <p:cNvSpPr>
            <a:spLocks noGrp="1" noChangeArrowheads="1"/>
          </p:cNvSpPr>
          <p:nvPr>
            <p:ph type="body"/>
          </p:nvPr>
        </p:nvSpPr>
        <p:spPr>
          <a:xfrm>
            <a:off x="685800" y="4343400"/>
            <a:ext cx="5480050" cy="4108450"/>
          </a:xfrm>
          <a:noFill/>
          <a:ln/>
        </p:spPr>
        <p:txBody>
          <a:bodyPr wrap="none" anchor="ctr"/>
          <a:lstStyle/>
          <a:p>
            <a:endParaRPr lang="cs-CZ" smtClean="0">
              <a:latin typeface="Times New Roman" pitchFamily="1"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9810" name="Text Box 1"/>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p:spPr>
        <p:txBody>
          <a:bodyPr wrap="none" anchor="ctr"/>
          <a:lstStyle/>
          <a:p>
            <a:pPr>
              <a:buClr>
                <a:srgbClr val="000000"/>
              </a:buClr>
              <a:buSzPct val="100000"/>
              <a:buFont typeface="Times New Roman" pitchFamily="1" charset="0"/>
              <a:buNone/>
            </a:pPr>
            <a:endParaRPr lang="cs-CZ"/>
          </a:p>
        </p:txBody>
      </p:sp>
      <p:sp>
        <p:nvSpPr>
          <p:cNvPr id="119811" name="Rectangle 2"/>
          <p:cNvSpPr>
            <a:spLocks noGrp="1" noChangeArrowheads="1"/>
          </p:cNvSpPr>
          <p:nvPr>
            <p:ph type="body"/>
          </p:nvPr>
        </p:nvSpPr>
        <p:spPr>
          <a:xfrm>
            <a:off x="685800" y="4343400"/>
            <a:ext cx="5480050" cy="4108450"/>
          </a:xfrm>
          <a:noFill/>
          <a:ln/>
        </p:spPr>
        <p:txBody>
          <a:bodyPr wrap="none" anchor="ctr"/>
          <a:lstStyle/>
          <a:p>
            <a:endParaRPr lang="cs-CZ" smtClean="0">
              <a:latin typeface="Times New Roman" pitchFamily="1"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AR"/>
          </a:p>
        </p:txBody>
      </p:sp>
      <p:sp>
        <p:nvSpPr>
          <p:cNvPr id="4" name="3 Marcador de fecha"/>
          <p:cNvSpPr>
            <a:spLocks noGrp="1"/>
          </p:cNvSpPr>
          <p:nvPr>
            <p:ph type="dt" sz="half" idx="10"/>
          </p:nvPr>
        </p:nvSpPr>
        <p:spPr/>
        <p:txBody>
          <a:bodyPr/>
          <a:lstStyle>
            <a:lvl1pPr>
              <a:defRPr/>
            </a:lvl1pPr>
          </a:lstStyle>
          <a:p>
            <a:pPr>
              <a:defRPr/>
            </a:pPr>
            <a:fld id="{9FBC2935-451A-48C4-A222-977DEA0E178F}" type="datetimeFigureOut">
              <a:rPr lang="es-AR"/>
              <a:pPr>
                <a:defRPr/>
              </a:pPr>
              <a:t>14/09/2010</a:t>
            </a:fld>
            <a:endParaRPr lang="es-AR"/>
          </a:p>
        </p:txBody>
      </p:sp>
      <p:sp>
        <p:nvSpPr>
          <p:cNvPr id="5" name="4 Marcador de pie de página"/>
          <p:cNvSpPr>
            <a:spLocks noGrp="1"/>
          </p:cNvSpPr>
          <p:nvPr>
            <p:ph type="ftr" sz="quarter" idx="11"/>
          </p:nvPr>
        </p:nvSpPr>
        <p:spPr/>
        <p:txBody>
          <a:bodyPr/>
          <a:lstStyle>
            <a:lvl1pPr>
              <a:defRPr/>
            </a:lvl1pPr>
          </a:lstStyle>
          <a:p>
            <a:pPr>
              <a:defRPr/>
            </a:pPr>
            <a:endParaRPr lang="es-AR"/>
          </a:p>
        </p:txBody>
      </p:sp>
      <p:sp>
        <p:nvSpPr>
          <p:cNvPr id="6" name="5 Marcador de número de diapositiva"/>
          <p:cNvSpPr>
            <a:spLocks noGrp="1"/>
          </p:cNvSpPr>
          <p:nvPr>
            <p:ph type="sldNum" sz="quarter" idx="12"/>
          </p:nvPr>
        </p:nvSpPr>
        <p:spPr/>
        <p:txBody>
          <a:bodyPr/>
          <a:lstStyle>
            <a:lvl1pPr>
              <a:defRPr/>
            </a:lvl1pPr>
          </a:lstStyle>
          <a:p>
            <a:pPr>
              <a:defRPr/>
            </a:pPr>
            <a:fld id="{37DF0E1D-E214-41BD-B2F8-79080D35CEFC}" type="slidenum">
              <a:rPr lang="es-AR"/>
              <a:pPr>
                <a:defRPr/>
              </a:pPr>
              <a:t>‹#›</a:t>
            </a:fld>
            <a:endParaRPr lang="es-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fecha"/>
          <p:cNvSpPr>
            <a:spLocks noGrp="1"/>
          </p:cNvSpPr>
          <p:nvPr>
            <p:ph type="dt" sz="half" idx="10"/>
          </p:nvPr>
        </p:nvSpPr>
        <p:spPr/>
        <p:txBody>
          <a:bodyPr/>
          <a:lstStyle>
            <a:lvl1pPr>
              <a:defRPr/>
            </a:lvl1pPr>
          </a:lstStyle>
          <a:p>
            <a:pPr>
              <a:defRPr/>
            </a:pPr>
            <a:fld id="{63FA179C-3709-4444-ADD6-4CE9D10F7112}" type="datetimeFigureOut">
              <a:rPr lang="es-AR"/>
              <a:pPr>
                <a:defRPr/>
              </a:pPr>
              <a:t>14/09/2010</a:t>
            </a:fld>
            <a:endParaRPr lang="es-AR"/>
          </a:p>
        </p:txBody>
      </p:sp>
      <p:sp>
        <p:nvSpPr>
          <p:cNvPr id="5" name="4 Marcador de pie de página"/>
          <p:cNvSpPr>
            <a:spLocks noGrp="1"/>
          </p:cNvSpPr>
          <p:nvPr>
            <p:ph type="ftr" sz="quarter" idx="11"/>
          </p:nvPr>
        </p:nvSpPr>
        <p:spPr/>
        <p:txBody>
          <a:bodyPr/>
          <a:lstStyle>
            <a:lvl1pPr>
              <a:defRPr/>
            </a:lvl1pPr>
          </a:lstStyle>
          <a:p>
            <a:pPr>
              <a:defRPr/>
            </a:pPr>
            <a:endParaRPr lang="es-AR"/>
          </a:p>
        </p:txBody>
      </p:sp>
      <p:sp>
        <p:nvSpPr>
          <p:cNvPr id="6" name="5 Marcador de número de diapositiva"/>
          <p:cNvSpPr>
            <a:spLocks noGrp="1"/>
          </p:cNvSpPr>
          <p:nvPr>
            <p:ph type="sldNum" sz="quarter" idx="12"/>
          </p:nvPr>
        </p:nvSpPr>
        <p:spPr/>
        <p:txBody>
          <a:bodyPr/>
          <a:lstStyle>
            <a:lvl1pPr>
              <a:defRPr/>
            </a:lvl1pPr>
          </a:lstStyle>
          <a:p>
            <a:pPr>
              <a:defRPr/>
            </a:pPr>
            <a:fld id="{74F44AFC-D11E-4038-83E1-EBCE5266FE11}" type="slidenum">
              <a:rPr lang="es-AR"/>
              <a:pPr>
                <a:defRPr/>
              </a:pPr>
              <a:t>‹#›</a:t>
            </a:fld>
            <a:endParaRPr lang="es-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fecha"/>
          <p:cNvSpPr>
            <a:spLocks noGrp="1"/>
          </p:cNvSpPr>
          <p:nvPr>
            <p:ph type="dt" sz="half" idx="10"/>
          </p:nvPr>
        </p:nvSpPr>
        <p:spPr/>
        <p:txBody>
          <a:bodyPr/>
          <a:lstStyle>
            <a:lvl1pPr>
              <a:defRPr/>
            </a:lvl1pPr>
          </a:lstStyle>
          <a:p>
            <a:pPr>
              <a:defRPr/>
            </a:pPr>
            <a:fld id="{5A382C6C-CE8D-4FC6-A12D-5490682A2F4F}" type="datetimeFigureOut">
              <a:rPr lang="es-AR"/>
              <a:pPr>
                <a:defRPr/>
              </a:pPr>
              <a:t>14/09/2010</a:t>
            </a:fld>
            <a:endParaRPr lang="es-AR"/>
          </a:p>
        </p:txBody>
      </p:sp>
      <p:sp>
        <p:nvSpPr>
          <p:cNvPr id="5" name="4 Marcador de pie de página"/>
          <p:cNvSpPr>
            <a:spLocks noGrp="1"/>
          </p:cNvSpPr>
          <p:nvPr>
            <p:ph type="ftr" sz="quarter" idx="11"/>
          </p:nvPr>
        </p:nvSpPr>
        <p:spPr/>
        <p:txBody>
          <a:bodyPr/>
          <a:lstStyle>
            <a:lvl1pPr>
              <a:defRPr/>
            </a:lvl1pPr>
          </a:lstStyle>
          <a:p>
            <a:pPr>
              <a:defRPr/>
            </a:pPr>
            <a:endParaRPr lang="es-AR"/>
          </a:p>
        </p:txBody>
      </p:sp>
      <p:sp>
        <p:nvSpPr>
          <p:cNvPr id="6" name="5 Marcador de número de diapositiva"/>
          <p:cNvSpPr>
            <a:spLocks noGrp="1"/>
          </p:cNvSpPr>
          <p:nvPr>
            <p:ph type="sldNum" sz="quarter" idx="12"/>
          </p:nvPr>
        </p:nvSpPr>
        <p:spPr/>
        <p:txBody>
          <a:bodyPr/>
          <a:lstStyle>
            <a:lvl1pPr>
              <a:defRPr/>
            </a:lvl1pPr>
          </a:lstStyle>
          <a:p>
            <a:pPr>
              <a:defRPr/>
            </a:pPr>
            <a:fld id="{C6120C2A-079E-4B81-B208-17243C0C9BE5}" type="slidenum">
              <a:rPr lang="es-AR"/>
              <a:pPr>
                <a:defRPr/>
              </a:pPr>
              <a:t>‹#›</a:t>
            </a:fld>
            <a:endParaRPr lang="es-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4038600" cy="45259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4648200" y="1600200"/>
            <a:ext cx="4038600" cy="2185988"/>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4648200" y="3938588"/>
            <a:ext cx="4038600" cy="2187575"/>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datum 5"/>
          <p:cNvSpPr>
            <a:spLocks noGrp="1"/>
          </p:cNvSpPr>
          <p:nvPr>
            <p:ph type="dt" sz="half" idx="10"/>
          </p:nvPr>
        </p:nvSpPr>
        <p:spPr>
          <a:xfrm>
            <a:off x="457200" y="6251575"/>
            <a:ext cx="2133600" cy="476250"/>
          </a:xfrm>
        </p:spPr>
        <p:txBody>
          <a:bodyPr/>
          <a:lstStyle>
            <a:lvl1pPr>
              <a:defRPr/>
            </a:lvl1pPr>
          </a:lstStyle>
          <a:p>
            <a:pPr>
              <a:defRPr/>
            </a:pPr>
            <a:endParaRPr lang="cs-CZ"/>
          </a:p>
        </p:txBody>
      </p:sp>
      <p:sp>
        <p:nvSpPr>
          <p:cNvPr id="7" name="Zástupný symbol pro číslo snímku 6"/>
          <p:cNvSpPr>
            <a:spLocks noGrp="1"/>
          </p:cNvSpPr>
          <p:nvPr>
            <p:ph type="sldNum" sz="quarter" idx="11"/>
          </p:nvPr>
        </p:nvSpPr>
        <p:spPr>
          <a:xfrm>
            <a:off x="6553200" y="6248400"/>
            <a:ext cx="2133600" cy="476250"/>
          </a:xfrm>
        </p:spPr>
        <p:txBody>
          <a:bodyPr/>
          <a:lstStyle>
            <a:lvl1pPr>
              <a:defRPr/>
            </a:lvl1pPr>
          </a:lstStyle>
          <a:p>
            <a:pPr>
              <a:defRPr/>
            </a:pPr>
            <a:fld id="{041CF7BB-BE04-48B9-AC6B-931EAF12D8A1}" type="slidenum">
              <a:rPr lang="cs-CZ"/>
              <a:pPr>
                <a:defRPr/>
              </a:pPr>
              <a:t>‹#›</a:t>
            </a:fld>
            <a:endParaRPr lang="cs-CZ"/>
          </a:p>
        </p:txBody>
      </p:sp>
      <p:sp>
        <p:nvSpPr>
          <p:cNvPr id="8" name="Zástupný symbol pro zápatí 7"/>
          <p:cNvSpPr>
            <a:spLocks noGrp="1"/>
          </p:cNvSpPr>
          <p:nvPr>
            <p:ph type="ftr" sz="quarter" idx="12"/>
          </p:nvPr>
        </p:nvSpPr>
        <p:spPr>
          <a:xfrm>
            <a:off x="3124200" y="6248400"/>
            <a:ext cx="2895600" cy="476250"/>
          </a:xfrm>
          <a:prstGeom prst="rect">
            <a:avLst/>
          </a:prstGeom>
        </p:spPr>
        <p:txBody>
          <a:bodyPr/>
          <a:lstStyle>
            <a:lvl1pPr>
              <a:buClr>
                <a:srgbClr val="000000"/>
              </a:buClr>
              <a:buSzPct val="100000"/>
              <a:buFont typeface="Times New Roman" pitchFamily="18" charset="0"/>
              <a:buNone/>
              <a:defRPr>
                <a:latin typeface="Arial" charset="0"/>
                <a:ea typeface="Arial Unicode MS" pitchFamily="34" charset="-128"/>
                <a:cs typeface="Arial Unicode MS" pitchFamily="34" charset="-128"/>
              </a:defRPr>
            </a:lvl1pPr>
          </a:lstStyle>
          <a:p>
            <a:pPr>
              <a:defRPr/>
            </a:pPr>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fecha"/>
          <p:cNvSpPr>
            <a:spLocks noGrp="1"/>
          </p:cNvSpPr>
          <p:nvPr>
            <p:ph type="dt" sz="half" idx="10"/>
          </p:nvPr>
        </p:nvSpPr>
        <p:spPr/>
        <p:txBody>
          <a:bodyPr/>
          <a:lstStyle>
            <a:lvl1pPr>
              <a:defRPr/>
            </a:lvl1pPr>
          </a:lstStyle>
          <a:p>
            <a:pPr>
              <a:defRPr/>
            </a:pPr>
            <a:fld id="{47591EDD-47A3-4432-9B47-30E0E5EFA966}" type="datetimeFigureOut">
              <a:rPr lang="es-AR"/>
              <a:pPr>
                <a:defRPr/>
              </a:pPr>
              <a:t>14/09/2010</a:t>
            </a:fld>
            <a:endParaRPr lang="es-AR"/>
          </a:p>
        </p:txBody>
      </p:sp>
      <p:sp>
        <p:nvSpPr>
          <p:cNvPr id="5" name="4 Marcador de pie de página"/>
          <p:cNvSpPr>
            <a:spLocks noGrp="1"/>
          </p:cNvSpPr>
          <p:nvPr>
            <p:ph type="ftr" sz="quarter" idx="11"/>
          </p:nvPr>
        </p:nvSpPr>
        <p:spPr/>
        <p:txBody>
          <a:bodyPr/>
          <a:lstStyle>
            <a:lvl1pPr>
              <a:defRPr/>
            </a:lvl1pPr>
          </a:lstStyle>
          <a:p>
            <a:pPr>
              <a:defRPr/>
            </a:pPr>
            <a:endParaRPr lang="es-AR"/>
          </a:p>
        </p:txBody>
      </p:sp>
      <p:sp>
        <p:nvSpPr>
          <p:cNvPr id="6" name="5 Marcador de número de diapositiva"/>
          <p:cNvSpPr>
            <a:spLocks noGrp="1"/>
          </p:cNvSpPr>
          <p:nvPr>
            <p:ph type="sldNum" sz="quarter" idx="12"/>
          </p:nvPr>
        </p:nvSpPr>
        <p:spPr/>
        <p:txBody>
          <a:bodyPr/>
          <a:lstStyle>
            <a:lvl1pPr>
              <a:defRPr/>
            </a:lvl1pPr>
          </a:lstStyle>
          <a:p>
            <a:pPr>
              <a:defRPr/>
            </a:pPr>
            <a:fld id="{14038CCA-3810-4147-BDC7-60B40F0A8FDB}" type="slidenum">
              <a:rPr lang="es-AR"/>
              <a:pPr>
                <a:defRPr/>
              </a:pPr>
              <a:t>‹#›</a:t>
            </a:fld>
            <a:endParaRPr lang="es-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fld id="{61D01330-7205-4F64-98E4-7E4C5E1491D0}" type="datetimeFigureOut">
              <a:rPr lang="es-AR"/>
              <a:pPr>
                <a:defRPr/>
              </a:pPr>
              <a:t>14/09/2010</a:t>
            </a:fld>
            <a:endParaRPr lang="es-AR"/>
          </a:p>
        </p:txBody>
      </p:sp>
      <p:sp>
        <p:nvSpPr>
          <p:cNvPr id="5" name="4 Marcador de pie de página"/>
          <p:cNvSpPr>
            <a:spLocks noGrp="1"/>
          </p:cNvSpPr>
          <p:nvPr>
            <p:ph type="ftr" sz="quarter" idx="11"/>
          </p:nvPr>
        </p:nvSpPr>
        <p:spPr/>
        <p:txBody>
          <a:bodyPr/>
          <a:lstStyle>
            <a:lvl1pPr>
              <a:defRPr/>
            </a:lvl1pPr>
          </a:lstStyle>
          <a:p>
            <a:pPr>
              <a:defRPr/>
            </a:pPr>
            <a:endParaRPr lang="es-AR"/>
          </a:p>
        </p:txBody>
      </p:sp>
      <p:sp>
        <p:nvSpPr>
          <p:cNvPr id="6" name="5 Marcador de número de diapositiva"/>
          <p:cNvSpPr>
            <a:spLocks noGrp="1"/>
          </p:cNvSpPr>
          <p:nvPr>
            <p:ph type="sldNum" sz="quarter" idx="12"/>
          </p:nvPr>
        </p:nvSpPr>
        <p:spPr/>
        <p:txBody>
          <a:bodyPr/>
          <a:lstStyle>
            <a:lvl1pPr>
              <a:defRPr/>
            </a:lvl1pPr>
          </a:lstStyle>
          <a:p>
            <a:pPr>
              <a:defRPr/>
            </a:pPr>
            <a:fld id="{D45876BE-489C-4F9F-8042-F364DD426959}" type="slidenum">
              <a:rPr lang="es-AR"/>
              <a:pPr>
                <a:defRPr/>
              </a:pPr>
              <a:t>‹#›</a:t>
            </a:fld>
            <a:endParaRPr lang="es-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3 Marcador de fecha"/>
          <p:cNvSpPr>
            <a:spLocks noGrp="1"/>
          </p:cNvSpPr>
          <p:nvPr>
            <p:ph type="dt" sz="half" idx="10"/>
          </p:nvPr>
        </p:nvSpPr>
        <p:spPr/>
        <p:txBody>
          <a:bodyPr/>
          <a:lstStyle>
            <a:lvl1pPr>
              <a:defRPr/>
            </a:lvl1pPr>
          </a:lstStyle>
          <a:p>
            <a:pPr>
              <a:defRPr/>
            </a:pPr>
            <a:fld id="{3536D130-C830-4249-AD30-460881EB8F18}" type="datetimeFigureOut">
              <a:rPr lang="es-AR"/>
              <a:pPr>
                <a:defRPr/>
              </a:pPr>
              <a:t>14/09/2010</a:t>
            </a:fld>
            <a:endParaRPr lang="es-AR"/>
          </a:p>
        </p:txBody>
      </p:sp>
      <p:sp>
        <p:nvSpPr>
          <p:cNvPr id="6" name="4 Marcador de pie de página"/>
          <p:cNvSpPr>
            <a:spLocks noGrp="1"/>
          </p:cNvSpPr>
          <p:nvPr>
            <p:ph type="ftr" sz="quarter" idx="11"/>
          </p:nvPr>
        </p:nvSpPr>
        <p:spPr/>
        <p:txBody>
          <a:bodyPr/>
          <a:lstStyle>
            <a:lvl1pPr>
              <a:defRPr/>
            </a:lvl1pPr>
          </a:lstStyle>
          <a:p>
            <a:pPr>
              <a:defRPr/>
            </a:pPr>
            <a:endParaRPr lang="es-AR"/>
          </a:p>
        </p:txBody>
      </p:sp>
      <p:sp>
        <p:nvSpPr>
          <p:cNvPr id="7" name="5 Marcador de número de diapositiva"/>
          <p:cNvSpPr>
            <a:spLocks noGrp="1"/>
          </p:cNvSpPr>
          <p:nvPr>
            <p:ph type="sldNum" sz="quarter" idx="12"/>
          </p:nvPr>
        </p:nvSpPr>
        <p:spPr/>
        <p:txBody>
          <a:bodyPr/>
          <a:lstStyle>
            <a:lvl1pPr>
              <a:defRPr/>
            </a:lvl1pPr>
          </a:lstStyle>
          <a:p>
            <a:pPr>
              <a:defRPr/>
            </a:pPr>
            <a:fld id="{C8349653-B5DE-46F9-8B3E-698E1A5C4FF2}" type="slidenum">
              <a:rPr lang="es-AR"/>
              <a:pPr>
                <a:defRPr/>
              </a:pPr>
              <a:t>‹#›</a:t>
            </a:fld>
            <a:endParaRPr lang="es-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7" name="3 Marcador de fecha"/>
          <p:cNvSpPr>
            <a:spLocks noGrp="1"/>
          </p:cNvSpPr>
          <p:nvPr>
            <p:ph type="dt" sz="half" idx="10"/>
          </p:nvPr>
        </p:nvSpPr>
        <p:spPr/>
        <p:txBody>
          <a:bodyPr/>
          <a:lstStyle>
            <a:lvl1pPr>
              <a:defRPr/>
            </a:lvl1pPr>
          </a:lstStyle>
          <a:p>
            <a:pPr>
              <a:defRPr/>
            </a:pPr>
            <a:fld id="{D88F48D5-B3ED-44B0-9181-59D065BFD82B}" type="datetimeFigureOut">
              <a:rPr lang="es-AR"/>
              <a:pPr>
                <a:defRPr/>
              </a:pPr>
              <a:t>14/09/2010</a:t>
            </a:fld>
            <a:endParaRPr lang="es-AR"/>
          </a:p>
        </p:txBody>
      </p:sp>
      <p:sp>
        <p:nvSpPr>
          <p:cNvPr id="8" name="4 Marcador de pie de página"/>
          <p:cNvSpPr>
            <a:spLocks noGrp="1"/>
          </p:cNvSpPr>
          <p:nvPr>
            <p:ph type="ftr" sz="quarter" idx="11"/>
          </p:nvPr>
        </p:nvSpPr>
        <p:spPr/>
        <p:txBody>
          <a:bodyPr/>
          <a:lstStyle>
            <a:lvl1pPr>
              <a:defRPr/>
            </a:lvl1pPr>
          </a:lstStyle>
          <a:p>
            <a:pPr>
              <a:defRPr/>
            </a:pPr>
            <a:endParaRPr lang="es-AR"/>
          </a:p>
        </p:txBody>
      </p:sp>
      <p:sp>
        <p:nvSpPr>
          <p:cNvPr id="9" name="5 Marcador de número de diapositiva"/>
          <p:cNvSpPr>
            <a:spLocks noGrp="1"/>
          </p:cNvSpPr>
          <p:nvPr>
            <p:ph type="sldNum" sz="quarter" idx="12"/>
          </p:nvPr>
        </p:nvSpPr>
        <p:spPr/>
        <p:txBody>
          <a:bodyPr/>
          <a:lstStyle>
            <a:lvl1pPr>
              <a:defRPr/>
            </a:lvl1pPr>
          </a:lstStyle>
          <a:p>
            <a:pPr>
              <a:defRPr/>
            </a:pPr>
            <a:fld id="{BECCCB54-0259-4A9F-81F0-FC46E08EC7F0}" type="slidenum">
              <a:rPr lang="es-AR"/>
              <a:pPr>
                <a:defRPr/>
              </a:pPr>
              <a:t>‹#›</a:t>
            </a:fld>
            <a:endParaRPr lang="es-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3 Marcador de fecha"/>
          <p:cNvSpPr>
            <a:spLocks noGrp="1"/>
          </p:cNvSpPr>
          <p:nvPr>
            <p:ph type="dt" sz="half" idx="10"/>
          </p:nvPr>
        </p:nvSpPr>
        <p:spPr/>
        <p:txBody>
          <a:bodyPr/>
          <a:lstStyle>
            <a:lvl1pPr>
              <a:defRPr/>
            </a:lvl1pPr>
          </a:lstStyle>
          <a:p>
            <a:pPr>
              <a:defRPr/>
            </a:pPr>
            <a:fld id="{188BD8C0-EEFF-4A04-984C-661F12432AC6}" type="datetimeFigureOut">
              <a:rPr lang="es-AR"/>
              <a:pPr>
                <a:defRPr/>
              </a:pPr>
              <a:t>14/09/2010</a:t>
            </a:fld>
            <a:endParaRPr lang="es-AR"/>
          </a:p>
        </p:txBody>
      </p:sp>
      <p:sp>
        <p:nvSpPr>
          <p:cNvPr id="4" name="4 Marcador de pie de página"/>
          <p:cNvSpPr>
            <a:spLocks noGrp="1"/>
          </p:cNvSpPr>
          <p:nvPr>
            <p:ph type="ftr" sz="quarter" idx="11"/>
          </p:nvPr>
        </p:nvSpPr>
        <p:spPr/>
        <p:txBody>
          <a:bodyPr/>
          <a:lstStyle>
            <a:lvl1pPr>
              <a:defRPr/>
            </a:lvl1pPr>
          </a:lstStyle>
          <a:p>
            <a:pPr>
              <a:defRPr/>
            </a:pPr>
            <a:endParaRPr lang="es-AR"/>
          </a:p>
        </p:txBody>
      </p:sp>
      <p:sp>
        <p:nvSpPr>
          <p:cNvPr id="5" name="5 Marcador de número de diapositiva"/>
          <p:cNvSpPr>
            <a:spLocks noGrp="1"/>
          </p:cNvSpPr>
          <p:nvPr>
            <p:ph type="sldNum" sz="quarter" idx="12"/>
          </p:nvPr>
        </p:nvSpPr>
        <p:spPr/>
        <p:txBody>
          <a:bodyPr/>
          <a:lstStyle>
            <a:lvl1pPr>
              <a:defRPr/>
            </a:lvl1pPr>
          </a:lstStyle>
          <a:p>
            <a:pPr>
              <a:defRPr/>
            </a:pPr>
            <a:fld id="{3118D054-9D92-46F8-9EC3-3E207D8A36FC}" type="slidenum">
              <a:rPr lang="es-AR"/>
              <a:pPr>
                <a:defRPr/>
              </a:pPr>
              <a:t>‹#›</a:t>
            </a:fld>
            <a:endParaRPr lang="es-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pPr>
              <a:defRPr/>
            </a:pPr>
            <a:fld id="{6018B604-F3D9-4863-9C05-A2123C03E6A6}" type="datetimeFigureOut">
              <a:rPr lang="es-AR"/>
              <a:pPr>
                <a:defRPr/>
              </a:pPr>
              <a:t>14/09/2010</a:t>
            </a:fld>
            <a:endParaRPr lang="es-AR"/>
          </a:p>
        </p:txBody>
      </p:sp>
      <p:sp>
        <p:nvSpPr>
          <p:cNvPr id="3" name="4 Marcador de pie de página"/>
          <p:cNvSpPr>
            <a:spLocks noGrp="1"/>
          </p:cNvSpPr>
          <p:nvPr>
            <p:ph type="ftr" sz="quarter" idx="11"/>
          </p:nvPr>
        </p:nvSpPr>
        <p:spPr/>
        <p:txBody>
          <a:bodyPr/>
          <a:lstStyle>
            <a:lvl1pPr>
              <a:defRPr/>
            </a:lvl1pPr>
          </a:lstStyle>
          <a:p>
            <a:pPr>
              <a:defRPr/>
            </a:pPr>
            <a:endParaRPr lang="es-AR"/>
          </a:p>
        </p:txBody>
      </p:sp>
      <p:sp>
        <p:nvSpPr>
          <p:cNvPr id="4" name="5 Marcador de número de diapositiva"/>
          <p:cNvSpPr>
            <a:spLocks noGrp="1"/>
          </p:cNvSpPr>
          <p:nvPr>
            <p:ph type="sldNum" sz="quarter" idx="12"/>
          </p:nvPr>
        </p:nvSpPr>
        <p:spPr/>
        <p:txBody>
          <a:bodyPr/>
          <a:lstStyle>
            <a:lvl1pPr>
              <a:defRPr/>
            </a:lvl1pPr>
          </a:lstStyle>
          <a:p>
            <a:pPr>
              <a:defRPr/>
            </a:pPr>
            <a:fld id="{D6934415-9106-43BF-A067-2322A638D909}" type="slidenum">
              <a:rPr lang="es-AR"/>
              <a:pPr>
                <a:defRPr/>
              </a:pPr>
              <a:t>‹#›</a:t>
            </a:fld>
            <a:endParaRPr lang="es-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72400E47-9E7A-43EA-ACD7-790E41F592D5}" type="datetimeFigureOut">
              <a:rPr lang="es-AR"/>
              <a:pPr>
                <a:defRPr/>
              </a:pPr>
              <a:t>14/09/2010</a:t>
            </a:fld>
            <a:endParaRPr lang="es-AR"/>
          </a:p>
        </p:txBody>
      </p:sp>
      <p:sp>
        <p:nvSpPr>
          <p:cNvPr id="6" name="4 Marcador de pie de página"/>
          <p:cNvSpPr>
            <a:spLocks noGrp="1"/>
          </p:cNvSpPr>
          <p:nvPr>
            <p:ph type="ftr" sz="quarter" idx="11"/>
          </p:nvPr>
        </p:nvSpPr>
        <p:spPr/>
        <p:txBody>
          <a:bodyPr/>
          <a:lstStyle>
            <a:lvl1pPr>
              <a:defRPr/>
            </a:lvl1pPr>
          </a:lstStyle>
          <a:p>
            <a:pPr>
              <a:defRPr/>
            </a:pPr>
            <a:endParaRPr lang="es-AR"/>
          </a:p>
        </p:txBody>
      </p:sp>
      <p:sp>
        <p:nvSpPr>
          <p:cNvPr id="7" name="5 Marcador de número de diapositiva"/>
          <p:cNvSpPr>
            <a:spLocks noGrp="1"/>
          </p:cNvSpPr>
          <p:nvPr>
            <p:ph type="sldNum" sz="quarter" idx="12"/>
          </p:nvPr>
        </p:nvSpPr>
        <p:spPr/>
        <p:txBody>
          <a:bodyPr/>
          <a:lstStyle>
            <a:lvl1pPr>
              <a:defRPr/>
            </a:lvl1pPr>
          </a:lstStyle>
          <a:p>
            <a:pPr>
              <a:defRPr/>
            </a:pPr>
            <a:fld id="{EBC8D88E-BC90-4179-B1B1-68EFEE27B0AE}" type="slidenum">
              <a:rPr lang="es-AR"/>
              <a:pPr>
                <a:defRPr/>
              </a:pPr>
              <a:t>‹#›</a:t>
            </a:fld>
            <a:endParaRPr lang="es-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AR"/>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AR"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23BFD9A0-9A8D-469D-8F0C-31ADBCE9B458}" type="datetimeFigureOut">
              <a:rPr lang="es-AR"/>
              <a:pPr>
                <a:defRPr/>
              </a:pPr>
              <a:t>14/09/2010</a:t>
            </a:fld>
            <a:endParaRPr lang="es-AR"/>
          </a:p>
        </p:txBody>
      </p:sp>
      <p:sp>
        <p:nvSpPr>
          <p:cNvPr id="6" name="4 Marcador de pie de página"/>
          <p:cNvSpPr>
            <a:spLocks noGrp="1"/>
          </p:cNvSpPr>
          <p:nvPr>
            <p:ph type="ftr" sz="quarter" idx="11"/>
          </p:nvPr>
        </p:nvSpPr>
        <p:spPr/>
        <p:txBody>
          <a:bodyPr/>
          <a:lstStyle>
            <a:lvl1pPr>
              <a:defRPr/>
            </a:lvl1pPr>
          </a:lstStyle>
          <a:p>
            <a:pPr>
              <a:defRPr/>
            </a:pPr>
            <a:endParaRPr lang="es-AR"/>
          </a:p>
        </p:txBody>
      </p:sp>
      <p:sp>
        <p:nvSpPr>
          <p:cNvPr id="7" name="5 Marcador de número de diapositiva"/>
          <p:cNvSpPr>
            <a:spLocks noGrp="1"/>
          </p:cNvSpPr>
          <p:nvPr>
            <p:ph type="sldNum" sz="quarter" idx="12"/>
          </p:nvPr>
        </p:nvSpPr>
        <p:spPr/>
        <p:txBody>
          <a:bodyPr/>
          <a:lstStyle>
            <a:lvl1pPr>
              <a:defRPr/>
            </a:lvl1pPr>
          </a:lstStyle>
          <a:p>
            <a:pPr>
              <a:defRPr/>
            </a:pPr>
            <a:fld id="{D87B040B-CCC9-42A3-9C29-9A68CC011D6E}" type="slidenum">
              <a:rPr lang="es-AR"/>
              <a:pPr>
                <a:defRPr/>
              </a:pPr>
              <a:t>‹#›</a:t>
            </a:fld>
            <a:endParaRPr lang="es-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1 Marcador de título"/>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Haga clic para modificar el estilo de título del patrón</a:t>
            </a:r>
            <a:endParaRPr lang="es-AR" smtClean="0"/>
          </a:p>
        </p:txBody>
      </p:sp>
      <p:sp>
        <p:nvSpPr>
          <p:cNvPr id="2051" name="2 Marcador de texto"/>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smtClean="0"/>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DD4EC601-E3C4-4DBA-B61C-04B20B7229BE}" type="datetimeFigureOut">
              <a:rPr lang="es-AR"/>
              <a:pPr>
                <a:defRPr/>
              </a:pPr>
              <a:t>14/09/2010</a:t>
            </a:fld>
            <a:endParaRPr lang="es-A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defRPr>
            </a:lvl1pPr>
          </a:lstStyle>
          <a:p>
            <a:pPr>
              <a:defRPr/>
            </a:pPr>
            <a:endParaRPr lang="es-A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03A92DAD-D092-4915-986E-B3F25290C371}" type="slidenum">
              <a:rPr lang="es-AR"/>
              <a:pPr>
                <a:defRPr/>
              </a:pPr>
              <a:t>‹#›</a:t>
            </a:fld>
            <a:endParaRPr lang="es-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4.png"/><Relationship Id="rId7"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4.png"/><Relationship Id="rId7" Type="http://schemas.openxmlformats.org/officeDocument/2006/relationships/image" Target="../media/image38.wmf"/><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eg"/><Relationship Id="rId9" Type="http://schemas.openxmlformats.org/officeDocument/2006/relationships/image" Target="../media/image40.png"/></Relationships>
</file>

<file path=ppt/slides/_rels/slide13.xml.rels><?xml version="1.0" encoding="UTF-8" standalone="yes"?>
<Relationships xmlns="http://schemas.openxmlformats.org/package/2006/relationships"><Relationship Id="rId8" Type="http://schemas.openxmlformats.org/officeDocument/2006/relationships/image" Target="../media/image45.wmf"/><Relationship Id="rId3" Type="http://schemas.openxmlformats.org/officeDocument/2006/relationships/image" Target="../media/image3.png"/><Relationship Id="rId7" Type="http://schemas.openxmlformats.org/officeDocument/2006/relationships/image" Target="../media/image44.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3.png"/><Relationship Id="rId5" Type="http://schemas.openxmlformats.org/officeDocument/2006/relationships/oleObject" Target="../embeddings/oleObject1.bin"/><Relationship Id="rId4" Type="http://schemas.openxmlformats.org/officeDocument/2006/relationships/image" Target="../media/image4.png"/><Relationship Id="rId9" Type="http://schemas.openxmlformats.org/officeDocument/2006/relationships/oleObject" Target="../embeddings/oleObject2.bin"/></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png"/><Relationship Id="rId7" Type="http://schemas.openxmlformats.org/officeDocument/2006/relationships/image" Target="../media/image50.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49.jpeg"/><Relationship Id="rId11" Type="http://schemas.openxmlformats.org/officeDocument/2006/relationships/image" Target="../media/image54.jpeg"/><Relationship Id="rId5" Type="http://schemas.openxmlformats.org/officeDocument/2006/relationships/image" Target="../media/image48.jpeg"/><Relationship Id="rId10" Type="http://schemas.openxmlformats.org/officeDocument/2006/relationships/image" Target="../media/image53.jpeg"/><Relationship Id="rId4" Type="http://schemas.openxmlformats.org/officeDocument/2006/relationships/image" Target="../media/image47.jpeg"/><Relationship Id="rId9" Type="http://schemas.openxmlformats.org/officeDocument/2006/relationships/image" Target="../media/image52.jpe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4.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diagramColors" Target="../diagrams/colors1.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noChangeAspect="1"/>
          </p:cNvGrpSpPr>
          <p:nvPr/>
        </p:nvGrpSpPr>
        <p:grpSpPr bwMode="auto">
          <a:xfrm>
            <a:off x="250825" y="5959475"/>
            <a:ext cx="1657350" cy="631825"/>
            <a:chOff x="3227" y="1960"/>
            <a:chExt cx="3105" cy="1185"/>
          </a:xfrm>
        </p:grpSpPr>
        <p:sp>
          <p:nvSpPr>
            <p:cNvPr id="53261" name="AutoShape 5"/>
            <p:cNvSpPr>
              <a:spLocks noChangeAspect="1" noChangeArrowheads="1"/>
            </p:cNvSpPr>
            <p:nvPr/>
          </p:nvSpPr>
          <p:spPr bwMode="auto">
            <a:xfrm>
              <a:off x="3227" y="1960"/>
              <a:ext cx="3105" cy="1185"/>
            </a:xfrm>
            <a:prstGeom prst="rect">
              <a:avLst/>
            </a:prstGeom>
            <a:noFill/>
            <a:ln w="9525">
              <a:noFill/>
              <a:miter lim="800000"/>
              <a:headEnd/>
              <a:tailEnd/>
            </a:ln>
          </p:spPr>
          <p:txBody>
            <a:bodyPr/>
            <a:lstStyle/>
            <a:p>
              <a:pPr>
                <a:buClr>
                  <a:srgbClr val="000000"/>
                </a:buClr>
                <a:buSzPct val="100000"/>
                <a:buFont typeface="Times New Roman" pitchFamily="1" charset="0"/>
                <a:buNone/>
              </a:pPr>
              <a:endParaRPr lang="cs-CZ">
                <a:latin typeface="Calibri" pitchFamily="1" charset="0"/>
              </a:endParaRPr>
            </a:p>
          </p:txBody>
        </p:sp>
        <p:sp>
          <p:nvSpPr>
            <p:cNvPr id="53262" name="Freeform 6"/>
            <p:cNvSpPr>
              <a:spLocks/>
            </p:cNvSpPr>
            <p:nvPr/>
          </p:nvSpPr>
          <p:spPr bwMode="auto">
            <a:xfrm>
              <a:off x="4334" y="2580"/>
              <a:ext cx="429" cy="413"/>
            </a:xfrm>
            <a:custGeom>
              <a:avLst/>
              <a:gdLst>
                <a:gd name="T0" fmla="*/ 0 w 2572"/>
                <a:gd name="T1" fmla="*/ 0 h 2476"/>
                <a:gd name="T2" fmla="*/ 0 w 2572"/>
                <a:gd name="T3" fmla="*/ 0 h 2476"/>
                <a:gd name="T4" fmla="*/ 0 w 2572"/>
                <a:gd name="T5" fmla="*/ 0 h 2476"/>
                <a:gd name="T6" fmla="*/ 0 w 2572"/>
                <a:gd name="T7" fmla="*/ 0 h 2476"/>
                <a:gd name="T8" fmla="*/ 0 w 2572"/>
                <a:gd name="T9" fmla="*/ 0 h 2476"/>
                <a:gd name="T10" fmla="*/ 0 w 2572"/>
                <a:gd name="T11" fmla="*/ 0 h 2476"/>
                <a:gd name="T12" fmla="*/ 0 w 2572"/>
                <a:gd name="T13" fmla="*/ 0 h 2476"/>
                <a:gd name="T14" fmla="*/ 0 w 2572"/>
                <a:gd name="T15" fmla="*/ 0 h 2476"/>
                <a:gd name="T16" fmla="*/ 0 w 2572"/>
                <a:gd name="T17" fmla="*/ 0 h 2476"/>
                <a:gd name="T18" fmla="*/ 0 w 2572"/>
                <a:gd name="T19" fmla="*/ 0 h 2476"/>
                <a:gd name="T20" fmla="*/ 0 w 2572"/>
                <a:gd name="T21" fmla="*/ 0 h 24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572"/>
                <a:gd name="T34" fmla="*/ 0 h 2476"/>
                <a:gd name="T35" fmla="*/ 2572 w 2572"/>
                <a:gd name="T36" fmla="*/ 2476 h 247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572" h="2476">
                  <a:moveTo>
                    <a:pt x="0" y="0"/>
                  </a:moveTo>
                  <a:lnTo>
                    <a:pt x="2572" y="0"/>
                  </a:lnTo>
                  <a:lnTo>
                    <a:pt x="2572" y="595"/>
                  </a:lnTo>
                  <a:lnTo>
                    <a:pt x="754" y="595"/>
                  </a:lnTo>
                  <a:lnTo>
                    <a:pt x="754" y="1057"/>
                  </a:lnTo>
                  <a:lnTo>
                    <a:pt x="2487" y="1057"/>
                  </a:lnTo>
                  <a:lnTo>
                    <a:pt x="2487" y="1631"/>
                  </a:lnTo>
                  <a:lnTo>
                    <a:pt x="754" y="1631"/>
                  </a:lnTo>
                  <a:lnTo>
                    <a:pt x="754" y="2476"/>
                  </a:lnTo>
                  <a:lnTo>
                    <a:pt x="0" y="2476"/>
                  </a:lnTo>
                  <a:lnTo>
                    <a:pt x="0" y="0"/>
                  </a:lnTo>
                  <a:close/>
                </a:path>
              </a:pathLst>
            </a:custGeom>
            <a:solidFill>
              <a:schemeClr val="tx1"/>
            </a:solidFill>
            <a:ln w="9525">
              <a:solidFill>
                <a:schemeClr val="tx1"/>
              </a:solidFill>
              <a:round/>
              <a:headEnd/>
              <a:tailEnd/>
            </a:ln>
          </p:spPr>
          <p:txBody>
            <a:bodyPr/>
            <a:lstStyle/>
            <a:p>
              <a:pPr>
                <a:buClr>
                  <a:srgbClr val="000000"/>
                </a:buClr>
                <a:buSzPct val="100000"/>
                <a:buFont typeface="Times New Roman" pitchFamily="1" charset="0"/>
                <a:buNone/>
              </a:pPr>
              <a:endParaRPr lang="cs-CZ">
                <a:latin typeface="Calibri" pitchFamily="1" charset="0"/>
              </a:endParaRPr>
            </a:p>
          </p:txBody>
        </p:sp>
        <p:sp>
          <p:nvSpPr>
            <p:cNvPr id="53263" name="Freeform 7"/>
            <p:cNvSpPr>
              <a:spLocks/>
            </p:cNvSpPr>
            <p:nvPr/>
          </p:nvSpPr>
          <p:spPr bwMode="auto">
            <a:xfrm>
              <a:off x="3583" y="2251"/>
              <a:ext cx="776" cy="759"/>
            </a:xfrm>
            <a:custGeom>
              <a:avLst/>
              <a:gdLst>
                <a:gd name="T0" fmla="*/ 0 w 4654"/>
                <a:gd name="T1" fmla="*/ 0 h 4555"/>
                <a:gd name="T2" fmla="*/ 0 w 4654"/>
                <a:gd name="T3" fmla="*/ 0 h 4555"/>
                <a:gd name="T4" fmla="*/ 0 w 4654"/>
                <a:gd name="T5" fmla="*/ 0 h 4555"/>
                <a:gd name="T6" fmla="*/ 0 w 4654"/>
                <a:gd name="T7" fmla="*/ 0 h 4555"/>
                <a:gd name="T8" fmla="*/ 0 w 4654"/>
                <a:gd name="T9" fmla="*/ 0 h 4555"/>
                <a:gd name="T10" fmla="*/ 0 60000 65536"/>
                <a:gd name="T11" fmla="*/ 0 60000 65536"/>
                <a:gd name="T12" fmla="*/ 0 60000 65536"/>
                <a:gd name="T13" fmla="*/ 0 60000 65536"/>
                <a:gd name="T14" fmla="*/ 0 60000 65536"/>
                <a:gd name="T15" fmla="*/ 0 w 4654"/>
                <a:gd name="T16" fmla="*/ 0 h 4555"/>
                <a:gd name="T17" fmla="*/ 4654 w 4654"/>
                <a:gd name="T18" fmla="*/ 4555 h 4555"/>
              </a:gdLst>
              <a:ahLst/>
              <a:cxnLst>
                <a:cxn ang="T10">
                  <a:pos x="T0" y="T1"/>
                </a:cxn>
                <a:cxn ang="T11">
                  <a:pos x="T2" y="T3"/>
                </a:cxn>
                <a:cxn ang="T12">
                  <a:pos x="T4" y="T5"/>
                </a:cxn>
                <a:cxn ang="T13">
                  <a:pos x="T6" y="T7"/>
                </a:cxn>
                <a:cxn ang="T14">
                  <a:pos x="T8" y="T9"/>
                </a:cxn>
              </a:cxnLst>
              <a:rect l="T15" t="T16" r="T17" b="T18"/>
              <a:pathLst>
                <a:path w="4654" h="4555">
                  <a:moveTo>
                    <a:pt x="4654" y="0"/>
                  </a:moveTo>
                  <a:lnTo>
                    <a:pt x="0" y="4555"/>
                  </a:lnTo>
                  <a:lnTo>
                    <a:pt x="3534" y="4555"/>
                  </a:lnTo>
                  <a:lnTo>
                    <a:pt x="2580" y="3562"/>
                  </a:lnTo>
                  <a:lnTo>
                    <a:pt x="4654" y="0"/>
                  </a:lnTo>
                  <a:close/>
                </a:path>
              </a:pathLst>
            </a:custGeom>
            <a:solidFill>
              <a:schemeClr val="tx1"/>
            </a:solidFill>
            <a:ln w="9525">
              <a:solidFill>
                <a:schemeClr val="tx1"/>
              </a:solidFill>
              <a:round/>
              <a:headEnd/>
              <a:tailEnd/>
            </a:ln>
          </p:spPr>
          <p:txBody>
            <a:bodyPr/>
            <a:lstStyle/>
            <a:p>
              <a:pPr>
                <a:buClr>
                  <a:srgbClr val="000000"/>
                </a:buClr>
                <a:buSzPct val="100000"/>
                <a:buFont typeface="Times New Roman" pitchFamily="1" charset="0"/>
                <a:buNone/>
              </a:pPr>
              <a:endParaRPr lang="cs-CZ">
                <a:latin typeface="Calibri" pitchFamily="1" charset="0"/>
              </a:endParaRPr>
            </a:p>
          </p:txBody>
        </p:sp>
        <p:sp>
          <p:nvSpPr>
            <p:cNvPr id="53264" name="Freeform 8"/>
            <p:cNvSpPr>
              <a:spLocks noEditPoints="1"/>
            </p:cNvSpPr>
            <p:nvPr/>
          </p:nvSpPr>
          <p:spPr bwMode="auto">
            <a:xfrm>
              <a:off x="4799" y="2580"/>
              <a:ext cx="612" cy="413"/>
            </a:xfrm>
            <a:custGeom>
              <a:avLst/>
              <a:gdLst>
                <a:gd name="T0" fmla="*/ 0 w 3673"/>
                <a:gd name="T1" fmla="*/ 0 h 2476"/>
                <a:gd name="T2" fmla="*/ 0 w 3673"/>
                <a:gd name="T3" fmla="*/ 0 h 2476"/>
                <a:gd name="T4" fmla="*/ 0 w 3673"/>
                <a:gd name="T5" fmla="*/ 0 h 2476"/>
                <a:gd name="T6" fmla="*/ 0 w 3673"/>
                <a:gd name="T7" fmla="*/ 0 h 2476"/>
                <a:gd name="T8" fmla="*/ 0 w 3673"/>
                <a:gd name="T9" fmla="*/ 0 h 2476"/>
                <a:gd name="T10" fmla="*/ 0 w 3673"/>
                <a:gd name="T11" fmla="*/ 0 h 2476"/>
                <a:gd name="T12" fmla="*/ 0 w 3673"/>
                <a:gd name="T13" fmla="*/ 0 h 2476"/>
                <a:gd name="T14" fmla="*/ 0 w 3673"/>
                <a:gd name="T15" fmla="*/ 0 h 2476"/>
                <a:gd name="T16" fmla="*/ 0 w 3673"/>
                <a:gd name="T17" fmla="*/ 0 h 2476"/>
                <a:gd name="T18" fmla="*/ 0 w 3673"/>
                <a:gd name="T19" fmla="*/ 0 h 2476"/>
                <a:gd name="T20" fmla="*/ 0 w 3673"/>
                <a:gd name="T21" fmla="*/ 0 h 2476"/>
                <a:gd name="T22" fmla="*/ 0 w 3673"/>
                <a:gd name="T23" fmla="*/ 0 h 2476"/>
                <a:gd name="T24" fmla="*/ 0 w 3673"/>
                <a:gd name="T25" fmla="*/ 0 h 24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73"/>
                <a:gd name="T40" fmla="*/ 0 h 2476"/>
                <a:gd name="T41" fmla="*/ 3673 w 3673"/>
                <a:gd name="T42" fmla="*/ 2476 h 247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73" h="2476">
                  <a:moveTo>
                    <a:pt x="1334" y="0"/>
                  </a:moveTo>
                  <a:lnTo>
                    <a:pt x="2318" y="0"/>
                  </a:lnTo>
                  <a:lnTo>
                    <a:pt x="3673" y="2476"/>
                  </a:lnTo>
                  <a:lnTo>
                    <a:pt x="2832" y="2476"/>
                  </a:lnTo>
                  <a:lnTo>
                    <a:pt x="2598" y="2039"/>
                  </a:lnTo>
                  <a:lnTo>
                    <a:pt x="1066" y="2039"/>
                  </a:lnTo>
                  <a:lnTo>
                    <a:pt x="844" y="2476"/>
                  </a:lnTo>
                  <a:lnTo>
                    <a:pt x="0" y="2476"/>
                  </a:lnTo>
                  <a:lnTo>
                    <a:pt x="1334" y="0"/>
                  </a:lnTo>
                  <a:close/>
                  <a:moveTo>
                    <a:pt x="1348" y="1505"/>
                  </a:moveTo>
                  <a:lnTo>
                    <a:pt x="2315" y="1505"/>
                  </a:lnTo>
                  <a:lnTo>
                    <a:pt x="1825" y="574"/>
                  </a:lnTo>
                  <a:lnTo>
                    <a:pt x="1348" y="1505"/>
                  </a:lnTo>
                  <a:close/>
                </a:path>
              </a:pathLst>
            </a:custGeom>
            <a:solidFill>
              <a:schemeClr val="tx1"/>
            </a:solidFill>
            <a:ln w="9525">
              <a:solidFill>
                <a:schemeClr val="tx1"/>
              </a:solidFill>
              <a:round/>
              <a:headEnd/>
              <a:tailEnd/>
            </a:ln>
          </p:spPr>
          <p:txBody>
            <a:bodyPr/>
            <a:lstStyle/>
            <a:p>
              <a:pPr>
                <a:buClr>
                  <a:srgbClr val="000000"/>
                </a:buClr>
                <a:buSzPct val="100000"/>
                <a:buFont typeface="Times New Roman" pitchFamily="1" charset="0"/>
                <a:buNone/>
              </a:pPr>
              <a:endParaRPr lang="cs-CZ">
                <a:latin typeface="Calibri" pitchFamily="1" charset="0"/>
              </a:endParaRPr>
            </a:p>
          </p:txBody>
        </p:sp>
        <p:sp>
          <p:nvSpPr>
            <p:cNvPr id="53265" name="Rectangle 9"/>
            <p:cNvSpPr>
              <a:spLocks noChangeArrowheads="1"/>
            </p:cNvSpPr>
            <p:nvPr/>
          </p:nvSpPr>
          <p:spPr bwMode="auto">
            <a:xfrm>
              <a:off x="5462" y="2580"/>
              <a:ext cx="126" cy="413"/>
            </a:xfrm>
            <a:prstGeom prst="rect">
              <a:avLst/>
            </a:prstGeom>
            <a:solidFill>
              <a:schemeClr val="tx1"/>
            </a:solidFill>
            <a:ln w="9525">
              <a:solidFill>
                <a:schemeClr val="tx1"/>
              </a:solidFill>
              <a:miter lim="800000"/>
              <a:headEnd/>
              <a:tailEnd/>
            </a:ln>
          </p:spPr>
          <p:txBody>
            <a:bodyPr/>
            <a:lstStyle/>
            <a:p>
              <a:pPr>
                <a:buClr>
                  <a:srgbClr val="000000"/>
                </a:buClr>
                <a:buSzPct val="100000"/>
                <a:buFont typeface="Times New Roman" pitchFamily="1" charset="0"/>
                <a:buNone/>
              </a:pPr>
              <a:endParaRPr lang="cs-CZ">
                <a:latin typeface="Calibri" pitchFamily="1" charset="0"/>
              </a:endParaRPr>
            </a:p>
          </p:txBody>
        </p:sp>
        <p:sp>
          <p:nvSpPr>
            <p:cNvPr id="53266" name="Freeform 10"/>
            <p:cNvSpPr>
              <a:spLocks noEditPoints="1"/>
            </p:cNvSpPr>
            <p:nvPr/>
          </p:nvSpPr>
          <p:spPr bwMode="auto">
            <a:xfrm>
              <a:off x="5680" y="2580"/>
              <a:ext cx="503" cy="413"/>
            </a:xfrm>
            <a:custGeom>
              <a:avLst/>
              <a:gdLst>
                <a:gd name="T0" fmla="*/ 0 w 3019"/>
                <a:gd name="T1" fmla="*/ 0 h 2476"/>
                <a:gd name="T2" fmla="*/ 0 w 3019"/>
                <a:gd name="T3" fmla="*/ 0 h 2476"/>
                <a:gd name="T4" fmla="*/ 0 w 3019"/>
                <a:gd name="T5" fmla="*/ 0 h 2476"/>
                <a:gd name="T6" fmla="*/ 0 w 3019"/>
                <a:gd name="T7" fmla="*/ 0 h 2476"/>
                <a:gd name="T8" fmla="*/ 0 w 3019"/>
                <a:gd name="T9" fmla="*/ 0 h 2476"/>
                <a:gd name="T10" fmla="*/ 0 w 3019"/>
                <a:gd name="T11" fmla="*/ 0 h 2476"/>
                <a:gd name="T12" fmla="*/ 0 w 3019"/>
                <a:gd name="T13" fmla="*/ 0 h 2476"/>
                <a:gd name="T14" fmla="*/ 0 w 3019"/>
                <a:gd name="T15" fmla="*/ 0 h 2476"/>
                <a:gd name="T16" fmla="*/ 0 w 3019"/>
                <a:gd name="T17" fmla="*/ 0 h 2476"/>
                <a:gd name="T18" fmla="*/ 0 w 3019"/>
                <a:gd name="T19" fmla="*/ 0 h 2476"/>
                <a:gd name="T20" fmla="*/ 0 w 3019"/>
                <a:gd name="T21" fmla="*/ 0 h 2476"/>
                <a:gd name="T22" fmla="*/ 0 w 3019"/>
                <a:gd name="T23" fmla="*/ 0 h 2476"/>
                <a:gd name="T24" fmla="*/ 0 w 3019"/>
                <a:gd name="T25" fmla="*/ 0 h 2476"/>
                <a:gd name="T26" fmla="*/ 0 w 3019"/>
                <a:gd name="T27" fmla="*/ 0 h 2476"/>
                <a:gd name="T28" fmla="*/ 0 w 3019"/>
                <a:gd name="T29" fmla="*/ 0 h 2476"/>
                <a:gd name="T30" fmla="*/ 0 w 3019"/>
                <a:gd name="T31" fmla="*/ 0 h 2476"/>
                <a:gd name="T32" fmla="*/ 0 w 3019"/>
                <a:gd name="T33" fmla="*/ 0 h 2476"/>
                <a:gd name="T34" fmla="*/ 0 w 3019"/>
                <a:gd name="T35" fmla="*/ 0 h 2476"/>
                <a:gd name="T36" fmla="*/ 0 w 3019"/>
                <a:gd name="T37" fmla="*/ 0 h 2476"/>
                <a:gd name="T38" fmla="*/ 0 w 3019"/>
                <a:gd name="T39" fmla="*/ 0 h 2476"/>
                <a:gd name="T40" fmla="*/ 0 w 3019"/>
                <a:gd name="T41" fmla="*/ 0 h 2476"/>
                <a:gd name="T42" fmla="*/ 0 w 3019"/>
                <a:gd name="T43" fmla="*/ 0 h 2476"/>
                <a:gd name="T44" fmla="*/ 0 w 3019"/>
                <a:gd name="T45" fmla="*/ 0 h 2476"/>
                <a:gd name="T46" fmla="*/ 0 w 3019"/>
                <a:gd name="T47" fmla="*/ 0 h 2476"/>
                <a:gd name="T48" fmla="*/ 0 w 3019"/>
                <a:gd name="T49" fmla="*/ 0 h 2476"/>
                <a:gd name="T50" fmla="*/ 0 w 3019"/>
                <a:gd name="T51" fmla="*/ 0 h 2476"/>
                <a:gd name="T52" fmla="*/ 0 w 3019"/>
                <a:gd name="T53" fmla="*/ 0 h 2476"/>
                <a:gd name="T54" fmla="*/ 0 w 3019"/>
                <a:gd name="T55" fmla="*/ 0 h 2476"/>
                <a:gd name="T56" fmla="*/ 0 w 3019"/>
                <a:gd name="T57" fmla="*/ 0 h 2476"/>
                <a:gd name="T58" fmla="*/ 0 w 3019"/>
                <a:gd name="T59" fmla="*/ 0 h 2476"/>
                <a:gd name="T60" fmla="*/ 0 w 3019"/>
                <a:gd name="T61" fmla="*/ 0 h 2476"/>
                <a:gd name="T62" fmla="*/ 0 w 3019"/>
                <a:gd name="T63" fmla="*/ 0 h 2476"/>
                <a:gd name="T64" fmla="*/ 0 w 3019"/>
                <a:gd name="T65" fmla="*/ 0 h 2476"/>
                <a:gd name="T66" fmla="*/ 0 w 3019"/>
                <a:gd name="T67" fmla="*/ 0 h 2476"/>
                <a:gd name="T68" fmla="*/ 0 w 3019"/>
                <a:gd name="T69" fmla="*/ 0 h 2476"/>
                <a:gd name="T70" fmla="*/ 0 w 3019"/>
                <a:gd name="T71" fmla="*/ 0 h 2476"/>
                <a:gd name="T72" fmla="*/ 0 w 3019"/>
                <a:gd name="T73" fmla="*/ 0 h 2476"/>
                <a:gd name="T74" fmla="*/ 0 w 3019"/>
                <a:gd name="T75" fmla="*/ 0 h 2476"/>
                <a:gd name="T76" fmla="*/ 0 w 3019"/>
                <a:gd name="T77" fmla="*/ 0 h 2476"/>
                <a:gd name="T78" fmla="*/ 0 w 3019"/>
                <a:gd name="T79" fmla="*/ 0 h 2476"/>
                <a:gd name="T80" fmla="*/ 0 w 3019"/>
                <a:gd name="T81" fmla="*/ 0 h 2476"/>
                <a:gd name="T82" fmla="*/ 0 w 3019"/>
                <a:gd name="T83" fmla="*/ 0 h 2476"/>
                <a:gd name="T84" fmla="*/ 0 w 3019"/>
                <a:gd name="T85" fmla="*/ 0 h 2476"/>
                <a:gd name="T86" fmla="*/ 0 w 3019"/>
                <a:gd name="T87" fmla="*/ 0 h 2476"/>
                <a:gd name="T88" fmla="*/ 0 w 3019"/>
                <a:gd name="T89" fmla="*/ 0 h 2476"/>
                <a:gd name="T90" fmla="*/ 0 w 3019"/>
                <a:gd name="T91" fmla="*/ 0 h 2476"/>
                <a:gd name="T92" fmla="*/ 0 w 3019"/>
                <a:gd name="T93" fmla="*/ 0 h 2476"/>
                <a:gd name="T94" fmla="*/ 0 w 3019"/>
                <a:gd name="T95" fmla="*/ 0 h 247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019"/>
                <a:gd name="T145" fmla="*/ 0 h 2476"/>
                <a:gd name="T146" fmla="*/ 3019 w 3019"/>
                <a:gd name="T147" fmla="*/ 2476 h 247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019" h="2476">
                  <a:moveTo>
                    <a:pt x="0" y="0"/>
                  </a:moveTo>
                  <a:lnTo>
                    <a:pt x="2281" y="0"/>
                  </a:lnTo>
                  <a:lnTo>
                    <a:pt x="2334" y="1"/>
                  </a:lnTo>
                  <a:lnTo>
                    <a:pt x="2384" y="3"/>
                  </a:lnTo>
                  <a:lnTo>
                    <a:pt x="2433" y="8"/>
                  </a:lnTo>
                  <a:lnTo>
                    <a:pt x="2480" y="14"/>
                  </a:lnTo>
                  <a:lnTo>
                    <a:pt x="2523" y="21"/>
                  </a:lnTo>
                  <a:lnTo>
                    <a:pt x="2565" y="30"/>
                  </a:lnTo>
                  <a:lnTo>
                    <a:pt x="2604" y="41"/>
                  </a:lnTo>
                  <a:lnTo>
                    <a:pt x="2642" y="52"/>
                  </a:lnTo>
                  <a:lnTo>
                    <a:pt x="2677" y="66"/>
                  </a:lnTo>
                  <a:lnTo>
                    <a:pt x="2709" y="82"/>
                  </a:lnTo>
                  <a:lnTo>
                    <a:pt x="2741" y="98"/>
                  </a:lnTo>
                  <a:lnTo>
                    <a:pt x="2770" y="116"/>
                  </a:lnTo>
                  <a:lnTo>
                    <a:pt x="2798" y="134"/>
                  </a:lnTo>
                  <a:lnTo>
                    <a:pt x="2822" y="155"/>
                  </a:lnTo>
                  <a:lnTo>
                    <a:pt x="2847" y="178"/>
                  </a:lnTo>
                  <a:lnTo>
                    <a:pt x="2868" y="201"/>
                  </a:lnTo>
                  <a:lnTo>
                    <a:pt x="2889" y="226"/>
                  </a:lnTo>
                  <a:lnTo>
                    <a:pt x="2907" y="251"/>
                  </a:lnTo>
                  <a:lnTo>
                    <a:pt x="2923" y="279"/>
                  </a:lnTo>
                  <a:lnTo>
                    <a:pt x="2939" y="308"/>
                  </a:lnTo>
                  <a:lnTo>
                    <a:pt x="2953" y="337"/>
                  </a:lnTo>
                  <a:lnTo>
                    <a:pt x="2965" y="368"/>
                  </a:lnTo>
                  <a:lnTo>
                    <a:pt x="2976" y="400"/>
                  </a:lnTo>
                  <a:lnTo>
                    <a:pt x="2985" y="433"/>
                  </a:lnTo>
                  <a:lnTo>
                    <a:pt x="2993" y="467"/>
                  </a:lnTo>
                  <a:lnTo>
                    <a:pt x="3000" y="503"/>
                  </a:lnTo>
                  <a:lnTo>
                    <a:pt x="3006" y="539"/>
                  </a:lnTo>
                  <a:lnTo>
                    <a:pt x="3011" y="577"/>
                  </a:lnTo>
                  <a:lnTo>
                    <a:pt x="3014" y="614"/>
                  </a:lnTo>
                  <a:lnTo>
                    <a:pt x="3017" y="654"/>
                  </a:lnTo>
                  <a:lnTo>
                    <a:pt x="3019" y="694"/>
                  </a:lnTo>
                  <a:lnTo>
                    <a:pt x="3019" y="736"/>
                  </a:lnTo>
                  <a:lnTo>
                    <a:pt x="3019" y="893"/>
                  </a:lnTo>
                  <a:lnTo>
                    <a:pt x="3018" y="954"/>
                  </a:lnTo>
                  <a:lnTo>
                    <a:pt x="3015" y="1011"/>
                  </a:lnTo>
                  <a:lnTo>
                    <a:pt x="3013" y="1039"/>
                  </a:lnTo>
                  <a:lnTo>
                    <a:pt x="3010" y="1065"/>
                  </a:lnTo>
                  <a:lnTo>
                    <a:pt x="3006" y="1092"/>
                  </a:lnTo>
                  <a:lnTo>
                    <a:pt x="3001" y="1116"/>
                  </a:lnTo>
                  <a:lnTo>
                    <a:pt x="2997" y="1141"/>
                  </a:lnTo>
                  <a:lnTo>
                    <a:pt x="2991" y="1164"/>
                  </a:lnTo>
                  <a:lnTo>
                    <a:pt x="2984" y="1188"/>
                  </a:lnTo>
                  <a:lnTo>
                    <a:pt x="2977" y="1210"/>
                  </a:lnTo>
                  <a:lnTo>
                    <a:pt x="2969" y="1231"/>
                  </a:lnTo>
                  <a:lnTo>
                    <a:pt x="2960" y="1252"/>
                  </a:lnTo>
                  <a:lnTo>
                    <a:pt x="2949" y="1272"/>
                  </a:lnTo>
                  <a:lnTo>
                    <a:pt x="2939" y="1291"/>
                  </a:lnTo>
                  <a:lnTo>
                    <a:pt x="2926" y="1309"/>
                  </a:lnTo>
                  <a:lnTo>
                    <a:pt x="2913" y="1327"/>
                  </a:lnTo>
                  <a:lnTo>
                    <a:pt x="2899" y="1345"/>
                  </a:lnTo>
                  <a:lnTo>
                    <a:pt x="2883" y="1361"/>
                  </a:lnTo>
                  <a:lnTo>
                    <a:pt x="2866" y="1376"/>
                  </a:lnTo>
                  <a:lnTo>
                    <a:pt x="2849" y="1391"/>
                  </a:lnTo>
                  <a:lnTo>
                    <a:pt x="2829" y="1405"/>
                  </a:lnTo>
                  <a:lnTo>
                    <a:pt x="2809" y="1418"/>
                  </a:lnTo>
                  <a:lnTo>
                    <a:pt x="2788" y="1431"/>
                  </a:lnTo>
                  <a:lnTo>
                    <a:pt x="2765" y="1444"/>
                  </a:lnTo>
                  <a:lnTo>
                    <a:pt x="2741" y="1455"/>
                  </a:lnTo>
                  <a:lnTo>
                    <a:pt x="2715" y="1466"/>
                  </a:lnTo>
                  <a:lnTo>
                    <a:pt x="2687" y="1476"/>
                  </a:lnTo>
                  <a:lnTo>
                    <a:pt x="2659" y="1485"/>
                  </a:lnTo>
                  <a:lnTo>
                    <a:pt x="2629" y="1494"/>
                  </a:lnTo>
                  <a:lnTo>
                    <a:pt x="2597" y="1501"/>
                  </a:lnTo>
                  <a:lnTo>
                    <a:pt x="2597" y="1508"/>
                  </a:lnTo>
                  <a:lnTo>
                    <a:pt x="2638" y="1517"/>
                  </a:lnTo>
                  <a:lnTo>
                    <a:pt x="2679" y="1527"/>
                  </a:lnTo>
                  <a:lnTo>
                    <a:pt x="2699" y="1533"/>
                  </a:lnTo>
                  <a:lnTo>
                    <a:pt x="2719" y="1540"/>
                  </a:lnTo>
                  <a:lnTo>
                    <a:pt x="2737" y="1547"/>
                  </a:lnTo>
                  <a:lnTo>
                    <a:pt x="2756" y="1554"/>
                  </a:lnTo>
                  <a:lnTo>
                    <a:pt x="2774" y="1562"/>
                  </a:lnTo>
                  <a:lnTo>
                    <a:pt x="2792" y="1572"/>
                  </a:lnTo>
                  <a:lnTo>
                    <a:pt x="2809" y="1582"/>
                  </a:lnTo>
                  <a:lnTo>
                    <a:pt x="2826" y="1593"/>
                  </a:lnTo>
                  <a:lnTo>
                    <a:pt x="2842" y="1604"/>
                  </a:lnTo>
                  <a:lnTo>
                    <a:pt x="2858" y="1617"/>
                  </a:lnTo>
                  <a:lnTo>
                    <a:pt x="2872" y="1630"/>
                  </a:lnTo>
                  <a:lnTo>
                    <a:pt x="2887" y="1645"/>
                  </a:lnTo>
                  <a:lnTo>
                    <a:pt x="2901" y="1661"/>
                  </a:lnTo>
                  <a:lnTo>
                    <a:pt x="2914" y="1678"/>
                  </a:lnTo>
                  <a:lnTo>
                    <a:pt x="2926" y="1696"/>
                  </a:lnTo>
                  <a:lnTo>
                    <a:pt x="2937" y="1714"/>
                  </a:lnTo>
                  <a:lnTo>
                    <a:pt x="2948" y="1735"/>
                  </a:lnTo>
                  <a:lnTo>
                    <a:pt x="2958" y="1757"/>
                  </a:lnTo>
                  <a:lnTo>
                    <a:pt x="2968" y="1780"/>
                  </a:lnTo>
                  <a:lnTo>
                    <a:pt x="2976" y="1804"/>
                  </a:lnTo>
                  <a:lnTo>
                    <a:pt x="2984" y="1830"/>
                  </a:lnTo>
                  <a:lnTo>
                    <a:pt x="2990" y="1858"/>
                  </a:lnTo>
                  <a:lnTo>
                    <a:pt x="2996" y="1886"/>
                  </a:lnTo>
                  <a:lnTo>
                    <a:pt x="3000" y="1917"/>
                  </a:lnTo>
                  <a:lnTo>
                    <a:pt x="3004" y="1950"/>
                  </a:lnTo>
                  <a:lnTo>
                    <a:pt x="3006" y="1984"/>
                  </a:lnTo>
                  <a:lnTo>
                    <a:pt x="3008" y="2019"/>
                  </a:lnTo>
                  <a:lnTo>
                    <a:pt x="3008" y="2056"/>
                  </a:lnTo>
                  <a:lnTo>
                    <a:pt x="3008" y="2476"/>
                  </a:lnTo>
                  <a:lnTo>
                    <a:pt x="2254" y="2476"/>
                  </a:lnTo>
                  <a:lnTo>
                    <a:pt x="2254" y="2179"/>
                  </a:lnTo>
                  <a:lnTo>
                    <a:pt x="2253" y="2132"/>
                  </a:lnTo>
                  <a:lnTo>
                    <a:pt x="2249" y="2090"/>
                  </a:lnTo>
                  <a:lnTo>
                    <a:pt x="2247" y="2070"/>
                  </a:lnTo>
                  <a:lnTo>
                    <a:pt x="2245" y="2050"/>
                  </a:lnTo>
                  <a:lnTo>
                    <a:pt x="2241" y="2033"/>
                  </a:lnTo>
                  <a:lnTo>
                    <a:pt x="2238" y="2015"/>
                  </a:lnTo>
                  <a:lnTo>
                    <a:pt x="2234" y="1999"/>
                  </a:lnTo>
                  <a:lnTo>
                    <a:pt x="2228" y="1984"/>
                  </a:lnTo>
                  <a:lnTo>
                    <a:pt x="2224" y="1970"/>
                  </a:lnTo>
                  <a:lnTo>
                    <a:pt x="2217" y="1955"/>
                  </a:lnTo>
                  <a:lnTo>
                    <a:pt x="2211" y="1943"/>
                  </a:lnTo>
                  <a:lnTo>
                    <a:pt x="2203" y="1931"/>
                  </a:lnTo>
                  <a:lnTo>
                    <a:pt x="2196" y="1919"/>
                  </a:lnTo>
                  <a:lnTo>
                    <a:pt x="2186" y="1909"/>
                  </a:lnTo>
                  <a:lnTo>
                    <a:pt x="2177" y="1899"/>
                  </a:lnTo>
                  <a:lnTo>
                    <a:pt x="2167" y="1890"/>
                  </a:lnTo>
                  <a:lnTo>
                    <a:pt x="2156" y="1882"/>
                  </a:lnTo>
                  <a:lnTo>
                    <a:pt x="2144" y="1875"/>
                  </a:lnTo>
                  <a:lnTo>
                    <a:pt x="2133" y="1868"/>
                  </a:lnTo>
                  <a:lnTo>
                    <a:pt x="2120" y="1862"/>
                  </a:lnTo>
                  <a:lnTo>
                    <a:pt x="2106" y="1856"/>
                  </a:lnTo>
                  <a:lnTo>
                    <a:pt x="2091" y="1851"/>
                  </a:lnTo>
                  <a:lnTo>
                    <a:pt x="2076" y="1847"/>
                  </a:lnTo>
                  <a:lnTo>
                    <a:pt x="2059" y="1843"/>
                  </a:lnTo>
                  <a:lnTo>
                    <a:pt x="2042" y="1841"/>
                  </a:lnTo>
                  <a:lnTo>
                    <a:pt x="2025" y="1837"/>
                  </a:lnTo>
                  <a:lnTo>
                    <a:pt x="1986" y="1835"/>
                  </a:lnTo>
                  <a:lnTo>
                    <a:pt x="1944" y="1834"/>
                  </a:lnTo>
                  <a:lnTo>
                    <a:pt x="755" y="1834"/>
                  </a:lnTo>
                  <a:lnTo>
                    <a:pt x="755" y="2476"/>
                  </a:lnTo>
                  <a:lnTo>
                    <a:pt x="0" y="2476"/>
                  </a:lnTo>
                  <a:lnTo>
                    <a:pt x="0" y="0"/>
                  </a:lnTo>
                  <a:close/>
                  <a:moveTo>
                    <a:pt x="755" y="1218"/>
                  </a:moveTo>
                  <a:lnTo>
                    <a:pt x="2005" y="1218"/>
                  </a:lnTo>
                  <a:lnTo>
                    <a:pt x="2042" y="1217"/>
                  </a:lnTo>
                  <a:lnTo>
                    <a:pt x="2076" y="1213"/>
                  </a:lnTo>
                  <a:lnTo>
                    <a:pt x="2091" y="1212"/>
                  </a:lnTo>
                  <a:lnTo>
                    <a:pt x="2106" y="1209"/>
                  </a:lnTo>
                  <a:lnTo>
                    <a:pt x="2121" y="1206"/>
                  </a:lnTo>
                  <a:lnTo>
                    <a:pt x="2135" y="1202"/>
                  </a:lnTo>
                  <a:lnTo>
                    <a:pt x="2148" y="1198"/>
                  </a:lnTo>
                  <a:lnTo>
                    <a:pt x="2160" y="1194"/>
                  </a:lnTo>
                  <a:lnTo>
                    <a:pt x="2171" y="1188"/>
                  </a:lnTo>
                  <a:lnTo>
                    <a:pt x="2183" y="1183"/>
                  </a:lnTo>
                  <a:lnTo>
                    <a:pt x="2193" y="1176"/>
                  </a:lnTo>
                  <a:lnTo>
                    <a:pt x="2203" y="1170"/>
                  </a:lnTo>
                  <a:lnTo>
                    <a:pt x="2212" y="1162"/>
                  </a:lnTo>
                  <a:lnTo>
                    <a:pt x="2221" y="1155"/>
                  </a:lnTo>
                  <a:lnTo>
                    <a:pt x="2229" y="1147"/>
                  </a:lnTo>
                  <a:lnTo>
                    <a:pt x="2236" y="1137"/>
                  </a:lnTo>
                  <a:lnTo>
                    <a:pt x="2243" y="1128"/>
                  </a:lnTo>
                  <a:lnTo>
                    <a:pt x="2249" y="1119"/>
                  </a:lnTo>
                  <a:lnTo>
                    <a:pt x="2255" y="1108"/>
                  </a:lnTo>
                  <a:lnTo>
                    <a:pt x="2260" y="1098"/>
                  </a:lnTo>
                  <a:lnTo>
                    <a:pt x="2264" y="1086"/>
                  </a:lnTo>
                  <a:lnTo>
                    <a:pt x="2269" y="1074"/>
                  </a:lnTo>
                  <a:lnTo>
                    <a:pt x="2273" y="1061"/>
                  </a:lnTo>
                  <a:lnTo>
                    <a:pt x="2276" y="1048"/>
                  </a:lnTo>
                  <a:lnTo>
                    <a:pt x="2278" y="1034"/>
                  </a:lnTo>
                  <a:lnTo>
                    <a:pt x="2281" y="1020"/>
                  </a:lnTo>
                  <a:lnTo>
                    <a:pt x="2283" y="990"/>
                  </a:lnTo>
                  <a:lnTo>
                    <a:pt x="2284" y="958"/>
                  </a:lnTo>
                  <a:lnTo>
                    <a:pt x="2284" y="875"/>
                  </a:lnTo>
                  <a:lnTo>
                    <a:pt x="2283" y="855"/>
                  </a:lnTo>
                  <a:lnTo>
                    <a:pt x="2283" y="837"/>
                  </a:lnTo>
                  <a:lnTo>
                    <a:pt x="2281" y="819"/>
                  </a:lnTo>
                  <a:lnTo>
                    <a:pt x="2278" y="801"/>
                  </a:lnTo>
                  <a:lnTo>
                    <a:pt x="2276" y="786"/>
                  </a:lnTo>
                  <a:lnTo>
                    <a:pt x="2273" y="771"/>
                  </a:lnTo>
                  <a:lnTo>
                    <a:pt x="2268" y="756"/>
                  </a:lnTo>
                  <a:lnTo>
                    <a:pt x="2263" y="743"/>
                  </a:lnTo>
                  <a:lnTo>
                    <a:pt x="2257" y="730"/>
                  </a:lnTo>
                  <a:lnTo>
                    <a:pt x="2252" y="718"/>
                  </a:lnTo>
                  <a:lnTo>
                    <a:pt x="2245" y="708"/>
                  </a:lnTo>
                  <a:lnTo>
                    <a:pt x="2236" y="697"/>
                  </a:lnTo>
                  <a:lnTo>
                    <a:pt x="2228" y="688"/>
                  </a:lnTo>
                  <a:lnTo>
                    <a:pt x="2220" y="679"/>
                  </a:lnTo>
                  <a:lnTo>
                    <a:pt x="2210" y="672"/>
                  </a:lnTo>
                  <a:lnTo>
                    <a:pt x="2199" y="663"/>
                  </a:lnTo>
                  <a:lnTo>
                    <a:pt x="2189" y="658"/>
                  </a:lnTo>
                  <a:lnTo>
                    <a:pt x="2177" y="651"/>
                  </a:lnTo>
                  <a:lnTo>
                    <a:pt x="2164" y="646"/>
                  </a:lnTo>
                  <a:lnTo>
                    <a:pt x="2151" y="640"/>
                  </a:lnTo>
                  <a:lnTo>
                    <a:pt x="2137" y="636"/>
                  </a:lnTo>
                  <a:lnTo>
                    <a:pt x="2122" y="632"/>
                  </a:lnTo>
                  <a:lnTo>
                    <a:pt x="2107" y="628"/>
                  </a:lnTo>
                  <a:lnTo>
                    <a:pt x="2092" y="626"/>
                  </a:lnTo>
                  <a:lnTo>
                    <a:pt x="2057" y="621"/>
                  </a:lnTo>
                  <a:lnTo>
                    <a:pt x="2020" y="618"/>
                  </a:lnTo>
                  <a:lnTo>
                    <a:pt x="1980" y="617"/>
                  </a:lnTo>
                  <a:lnTo>
                    <a:pt x="1937" y="615"/>
                  </a:lnTo>
                  <a:lnTo>
                    <a:pt x="755" y="615"/>
                  </a:lnTo>
                  <a:lnTo>
                    <a:pt x="755" y="1218"/>
                  </a:lnTo>
                  <a:close/>
                </a:path>
              </a:pathLst>
            </a:custGeom>
            <a:solidFill>
              <a:schemeClr val="tx1"/>
            </a:solidFill>
            <a:ln w="9525">
              <a:solidFill>
                <a:schemeClr val="tx1"/>
              </a:solidFill>
              <a:round/>
              <a:headEnd/>
              <a:tailEnd/>
            </a:ln>
          </p:spPr>
          <p:txBody>
            <a:bodyPr/>
            <a:lstStyle/>
            <a:p>
              <a:pPr>
                <a:buClr>
                  <a:srgbClr val="000000"/>
                </a:buClr>
                <a:buSzPct val="100000"/>
                <a:buFont typeface="Times New Roman" pitchFamily="1" charset="0"/>
                <a:buNone/>
              </a:pPr>
              <a:endParaRPr lang="cs-CZ">
                <a:latin typeface="Calibri" pitchFamily="1" charset="0"/>
              </a:endParaRPr>
            </a:p>
          </p:txBody>
        </p:sp>
        <p:sp>
          <p:nvSpPr>
            <p:cNvPr id="53267" name="Freeform 11"/>
            <p:cNvSpPr>
              <a:spLocks/>
            </p:cNvSpPr>
            <p:nvPr/>
          </p:nvSpPr>
          <p:spPr bwMode="auto">
            <a:xfrm>
              <a:off x="3227" y="1960"/>
              <a:ext cx="1224" cy="1185"/>
            </a:xfrm>
            <a:custGeom>
              <a:avLst/>
              <a:gdLst>
                <a:gd name="T0" fmla="*/ 0 w 7341"/>
                <a:gd name="T1" fmla="*/ 0 h 7110"/>
                <a:gd name="T2" fmla="*/ 0 w 7341"/>
                <a:gd name="T3" fmla="*/ 0 h 7110"/>
                <a:gd name="T4" fmla="*/ 0 w 7341"/>
                <a:gd name="T5" fmla="*/ 0 h 7110"/>
                <a:gd name="T6" fmla="*/ 0 w 7341"/>
                <a:gd name="T7" fmla="*/ 0 h 7110"/>
                <a:gd name="T8" fmla="*/ 0 w 7341"/>
                <a:gd name="T9" fmla="*/ 0 h 7110"/>
                <a:gd name="T10" fmla="*/ 0 w 7341"/>
                <a:gd name="T11" fmla="*/ 0 h 7110"/>
                <a:gd name="T12" fmla="*/ 0 w 7341"/>
                <a:gd name="T13" fmla="*/ 0 h 7110"/>
                <a:gd name="T14" fmla="*/ 0 60000 65536"/>
                <a:gd name="T15" fmla="*/ 0 60000 65536"/>
                <a:gd name="T16" fmla="*/ 0 60000 65536"/>
                <a:gd name="T17" fmla="*/ 0 60000 65536"/>
                <a:gd name="T18" fmla="*/ 0 60000 65536"/>
                <a:gd name="T19" fmla="*/ 0 60000 65536"/>
                <a:gd name="T20" fmla="*/ 0 60000 65536"/>
                <a:gd name="T21" fmla="*/ 0 w 7341"/>
                <a:gd name="T22" fmla="*/ 0 h 7110"/>
                <a:gd name="T23" fmla="*/ 7341 w 7341"/>
                <a:gd name="T24" fmla="*/ 7110 h 71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341" h="7110">
                  <a:moveTo>
                    <a:pt x="6001" y="2096"/>
                  </a:moveTo>
                  <a:lnTo>
                    <a:pt x="1419" y="6579"/>
                  </a:lnTo>
                  <a:lnTo>
                    <a:pt x="5162" y="6579"/>
                  </a:lnTo>
                  <a:lnTo>
                    <a:pt x="5724" y="7110"/>
                  </a:lnTo>
                  <a:lnTo>
                    <a:pt x="0" y="7110"/>
                  </a:lnTo>
                  <a:lnTo>
                    <a:pt x="7341" y="0"/>
                  </a:lnTo>
                  <a:lnTo>
                    <a:pt x="6001" y="2096"/>
                  </a:lnTo>
                  <a:close/>
                </a:path>
              </a:pathLst>
            </a:custGeom>
            <a:solidFill>
              <a:schemeClr val="tx1"/>
            </a:solidFill>
            <a:ln w="9525">
              <a:solidFill>
                <a:schemeClr val="tx1"/>
              </a:solidFill>
              <a:round/>
              <a:headEnd/>
              <a:tailEnd/>
            </a:ln>
          </p:spPr>
          <p:txBody>
            <a:bodyPr/>
            <a:lstStyle/>
            <a:p>
              <a:pPr>
                <a:buClr>
                  <a:srgbClr val="000000"/>
                </a:buClr>
                <a:buSzPct val="100000"/>
                <a:buFont typeface="Times New Roman" pitchFamily="1" charset="0"/>
                <a:buNone/>
              </a:pPr>
              <a:endParaRPr lang="cs-CZ">
                <a:latin typeface="Calibri" pitchFamily="1" charset="0"/>
              </a:endParaRPr>
            </a:p>
          </p:txBody>
        </p:sp>
        <p:sp>
          <p:nvSpPr>
            <p:cNvPr id="53268" name="Freeform 12"/>
            <p:cNvSpPr>
              <a:spLocks noEditPoints="1"/>
            </p:cNvSpPr>
            <p:nvPr/>
          </p:nvSpPr>
          <p:spPr bwMode="auto">
            <a:xfrm>
              <a:off x="6228" y="2579"/>
              <a:ext cx="104" cy="104"/>
            </a:xfrm>
            <a:custGeom>
              <a:avLst/>
              <a:gdLst>
                <a:gd name="T0" fmla="*/ 0 w 622"/>
                <a:gd name="T1" fmla="*/ 0 h 625"/>
                <a:gd name="T2" fmla="*/ 0 w 622"/>
                <a:gd name="T3" fmla="*/ 0 h 625"/>
                <a:gd name="T4" fmla="*/ 0 w 622"/>
                <a:gd name="T5" fmla="*/ 0 h 625"/>
                <a:gd name="T6" fmla="*/ 0 w 622"/>
                <a:gd name="T7" fmla="*/ 0 h 625"/>
                <a:gd name="T8" fmla="*/ 0 w 622"/>
                <a:gd name="T9" fmla="*/ 0 h 625"/>
                <a:gd name="T10" fmla="*/ 0 w 622"/>
                <a:gd name="T11" fmla="*/ 0 h 625"/>
                <a:gd name="T12" fmla="*/ 0 w 622"/>
                <a:gd name="T13" fmla="*/ 0 h 625"/>
                <a:gd name="T14" fmla="*/ 0 w 622"/>
                <a:gd name="T15" fmla="*/ 0 h 625"/>
                <a:gd name="T16" fmla="*/ 0 w 622"/>
                <a:gd name="T17" fmla="*/ 0 h 625"/>
                <a:gd name="T18" fmla="*/ 0 w 622"/>
                <a:gd name="T19" fmla="*/ 0 h 625"/>
                <a:gd name="T20" fmla="*/ 0 w 622"/>
                <a:gd name="T21" fmla="*/ 0 h 625"/>
                <a:gd name="T22" fmla="*/ 0 w 622"/>
                <a:gd name="T23" fmla="*/ 0 h 625"/>
                <a:gd name="T24" fmla="*/ 0 w 622"/>
                <a:gd name="T25" fmla="*/ 0 h 625"/>
                <a:gd name="T26" fmla="*/ 0 w 622"/>
                <a:gd name="T27" fmla="*/ 0 h 625"/>
                <a:gd name="T28" fmla="*/ 0 w 622"/>
                <a:gd name="T29" fmla="*/ 0 h 625"/>
                <a:gd name="T30" fmla="*/ 0 w 622"/>
                <a:gd name="T31" fmla="*/ 0 h 625"/>
                <a:gd name="T32" fmla="*/ 0 w 622"/>
                <a:gd name="T33" fmla="*/ 0 h 625"/>
                <a:gd name="T34" fmla="*/ 0 w 622"/>
                <a:gd name="T35" fmla="*/ 0 h 625"/>
                <a:gd name="T36" fmla="*/ 0 w 622"/>
                <a:gd name="T37" fmla="*/ 0 h 625"/>
                <a:gd name="T38" fmla="*/ 0 w 622"/>
                <a:gd name="T39" fmla="*/ 0 h 625"/>
                <a:gd name="T40" fmla="*/ 0 w 622"/>
                <a:gd name="T41" fmla="*/ 0 h 625"/>
                <a:gd name="T42" fmla="*/ 0 w 622"/>
                <a:gd name="T43" fmla="*/ 0 h 625"/>
                <a:gd name="T44" fmla="*/ 0 w 622"/>
                <a:gd name="T45" fmla="*/ 0 h 625"/>
                <a:gd name="T46" fmla="*/ 0 w 622"/>
                <a:gd name="T47" fmla="*/ 0 h 625"/>
                <a:gd name="T48" fmla="*/ 0 w 622"/>
                <a:gd name="T49" fmla="*/ 0 h 625"/>
                <a:gd name="T50" fmla="*/ 0 w 622"/>
                <a:gd name="T51" fmla="*/ 0 h 625"/>
                <a:gd name="T52" fmla="*/ 0 w 622"/>
                <a:gd name="T53" fmla="*/ 0 h 625"/>
                <a:gd name="T54" fmla="*/ 0 w 622"/>
                <a:gd name="T55" fmla="*/ 0 h 625"/>
                <a:gd name="T56" fmla="*/ 0 w 622"/>
                <a:gd name="T57" fmla="*/ 0 h 625"/>
                <a:gd name="T58" fmla="*/ 0 w 622"/>
                <a:gd name="T59" fmla="*/ 0 h 625"/>
                <a:gd name="T60" fmla="*/ 0 w 622"/>
                <a:gd name="T61" fmla="*/ 0 h 625"/>
                <a:gd name="T62" fmla="*/ 0 w 622"/>
                <a:gd name="T63" fmla="*/ 0 h 625"/>
                <a:gd name="T64" fmla="*/ 0 w 622"/>
                <a:gd name="T65" fmla="*/ 0 h 625"/>
                <a:gd name="T66" fmla="*/ 0 w 622"/>
                <a:gd name="T67" fmla="*/ 0 h 625"/>
                <a:gd name="T68" fmla="*/ 0 w 622"/>
                <a:gd name="T69" fmla="*/ 0 h 625"/>
                <a:gd name="T70" fmla="*/ 0 w 622"/>
                <a:gd name="T71" fmla="*/ 0 h 625"/>
                <a:gd name="T72" fmla="*/ 0 w 622"/>
                <a:gd name="T73" fmla="*/ 0 h 625"/>
                <a:gd name="T74" fmla="*/ 0 w 622"/>
                <a:gd name="T75" fmla="*/ 0 h 625"/>
                <a:gd name="T76" fmla="*/ 0 w 622"/>
                <a:gd name="T77" fmla="*/ 0 h 625"/>
                <a:gd name="T78" fmla="*/ 0 w 622"/>
                <a:gd name="T79" fmla="*/ 0 h 625"/>
                <a:gd name="T80" fmla="*/ 0 w 622"/>
                <a:gd name="T81" fmla="*/ 0 h 625"/>
                <a:gd name="T82" fmla="*/ 0 w 622"/>
                <a:gd name="T83" fmla="*/ 0 h 625"/>
                <a:gd name="T84" fmla="*/ 0 w 622"/>
                <a:gd name="T85" fmla="*/ 0 h 625"/>
                <a:gd name="T86" fmla="*/ 0 w 622"/>
                <a:gd name="T87" fmla="*/ 0 h 625"/>
                <a:gd name="T88" fmla="*/ 0 w 622"/>
                <a:gd name="T89" fmla="*/ 0 h 625"/>
                <a:gd name="T90" fmla="*/ 0 w 622"/>
                <a:gd name="T91" fmla="*/ 0 h 625"/>
                <a:gd name="T92" fmla="*/ 0 w 622"/>
                <a:gd name="T93" fmla="*/ 0 h 625"/>
                <a:gd name="T94" fmla="*/ 0 w 622"/>
                <a:gd name="T95" fmla="*/ 0 h 625"/>
                <a:gd name="T96" fmla="*/ 0 w 622"/>
                <a:gd name="T97" fmla="*/ 0 h 625"/>
                <a:gd name="T98" fmla="*/ 0 w 622"/>
                <a:gd name="T99" fmla="*/ 0 h 625"/>
                <a:gd name="T100" fmla="*/ 0 w 622"/>
                <a:gd name="T101" fmla="*/ 0 h 625"/>
                <a:gd name="T102" fmla="*/ 0 w 622"/>
                <a:gd name="T103" fmla="*/ 0 h 625"/>
                <a:gd name="T104" fmla="*/ 0 w 622"/>
                <a:gd name="T105" fmla="*/ 0 h 625"/>
                <a:gd name="T106" fmla="*/ 0 w 622"/>
                <a:gd name="T107" fmla="*/ 0 h 62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22"/>
                <a:gd name="T163" fmla="*/ 0 h 625"/>
                <a:gd name="T164" fmla="*/ 622 w 622"/>
                <a:gd name="T165" fmla="*/ 625 h 62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22" h="625">
                  <a:moveTo>
                    <a:pt x="0" y="312"/>
                  </a:moveTo>
                  <a:lnTo>
                    <a:pt x="0" y="296"/>
                  </a:lnTo>
                  <a:lnTo>
                    <a:pt x="3" y="279"/>
                  </a:lnTo>
                  <a:lnTo>
                    <a:pt x="4" y="264"/>
                  </a:lnTo>
                  <a:lnTo>
                    <a:pt x="7" y="249"/>
                  </a:lnTo>
                  <a:lnTo>
                    <a:pt x="11" y="234"/>
                  </a:lnTo>
                  <a:lnTo>
                    <a:pt x="14" y="220"/>
                  </a:lnTo>
                  <a:lnTo>
                    <a:pt x="19" y="205"/>
                  </a:lnTo>
                  <a:lnTo>
                    <a:pt x="25" y="191"/>
                  </a:lnTo>
                  <a:lnTo>
                    <a:pt x="32" y="176"/>
                  </a:lnTo>
                  <a:lnTo>
                    <a:pt x="37" y="164"/>
                  </a:lnTo>
                  <a:lnTo>
                    <a:pt x="46" y="151"/>
                  </a:lnTo>
                  <a:lnTo>
                    <a:pt x="54" y="138"/>
                  </a:lnTo>
                  <a:lnTo>
                    <a:pt x="62" y="126"/>
                  </a:lnTo>
                  <a:lnTo>
                    <a:pt x="71" y="113"/>
                  </a:lnTo>
                  <a:lnTo>
                    <a:pt x="82" y="103"/>
                  </a:lnTo>
                  <a:lnTo>
                    <a:pt x="92" y="92"/>
                  </a:lnTo>
                  <a:lnTo>
                    <a:pt x="103" y="82"/>
                  </a:lnTo>
                  <a:lnTo>
                    <a:pt x="113" y="71"/>
                  </a:lnTo>
                  <a:lnTo>
                    <a:pt x="126" y="62"/>
                  </a:lnTo>
                  <a:lnTo>
                    <a:pt x="138" y="54"/>
                  </a:lnTo>
                  <a:lnTo>
                    <a:pt x="150" y="45"/>
                  </a:lnTo>
                  <a:lnTo>
                    <a:pt x="163" y="38"/>
                  </a:lnTo>
                  <a:lnTo>
                    <a:pt x="177" y="31"/>
                  </a:lnTo>
                  <a:lnTo>
                    <a:pt x="191" y="24"/>
                  </a:lnTo>
                  <a:lnTo>
                    <a:pt x="205" y="20"/>
                  </a:lnTo>
                  <a:lnTo>
                    <a:pt x="219" y="14"/>
                  </a:lnTo>
                  <a:lnTo>
                    <a:pt x="234" y="10"/>
                  </a:lnTo>
                  <a:lnTo>
                    <a:pt x="249" y="7"/>
                  </a:lnTo>
                  <a:lnTo>
                    <a:pt x="265" y="3"/>
                  </a:lnTo>
                  <a:lnTo>
                    <a:pt x="280" y="2"/>
                  </a:lnTo>
                  <a:lnTo>
                    <a:pt x="296" y="1"/>
                  </a:lnTo>
                  <a:lnTo>
                    <a:pt x="312" y="0"/>
                  </a:lnTo>
                  <a:lnTo>
                    <a:pt x="327" y="1"/>
                  </a:lnTo>
                  <a:lnTo>
                    <a:pt x="344" y="2"/>
                  </a:lnTo>
                  <a:lnTo>
                    <a:pt x="359" y="3"/>
                  </a:lnTo>
                  <a:lnTo>
                    <a:pt x="374" y="7"/>
                  </a:lnTo>
                  <a:lnTo>
                    <a:pt x="389" y="10"/>
                  </a:lnTo>
                  <a:lnTo>
                    <a:pt x="404" y="14"/>
                  </a:lnTo>
                  <a:lnTo>
                    <a:pt x="418" y="20"/>
                  </a:lnTo>
                  <a:lnTo>
                    <a:pt x="432" y="24"/>
                  </a:lnTo>
                  <a:lnTo>
                    <a:pt x="446" y="31"/>
                  </a:lnTo>
                  <a:lnTo>
                    <a:pt x="460" y="38"/>
                  </a:lnTo>
                  <a:lnTo>
                    <a:pt x="473" y="45"/>
                  </a:lnTo>
                  <a:lnTo>
                    <a:pt x="486" y="54"/>
                  </a:lnTo>
                  <a:lnTo>
                    <a:pt x="497" y="62"/>
                  </a:lnTo>
                  <a:lnTo>
                    <a:pt x="509" y="71"/>
                  </a:lnTo>
                  <a:lnTo>
                    <a:pt x="521" y="82"/>
                  </a:lnTo>
                  <a:lnTo>
                    <a:pt x="531" y="92"/>
                  </a:lnTo>
                  <a:lnTo>
                    <a:pt x="542" y="103"/>
                  </a:lnTo>
                  <a:lnTo>
                    <a:pt x="551" y="113"/>
                  </a:lnTo>
                  <a:lnTo>
                    <a:pt x="560" y="126"/>
                  </a:lnTo>
                  <a:lnTo>
                    <a:pt x="570" y="138"/>
                  </a:lnTo>
                  <a:lnTo>
                    <a:pt x="577" y="151"/>
                  </a:lnTo>
                  <a:lnTo>
                    <a:pt x="585" y="164"/>
                  </a:lnTo>
                  <a:lnTo>
                    <a:pt x="592" y="176"/>
                  </a:lnTo>
                  <a:lnTo>
                    <a:pt x="598" y="191"/>
                  </a:lnTo>
                  <a:lnTo>
                    <a:pt x="603" y="205"/>
                  </a:lnTo>
                  <a:lnTo>
                    <a:pt x="608" y="220"/>
                  </a:lnTo>
                  <a:lnTo>
                    <a:pt x="613" y="234"/>
                  </a:lnTo>
                  <a:lnTo>
                    <a:pt x="616" y="249"/>
                  </a:lnTo>
                  <a:lnTo>
                    <a:pt x="619" y="264"/>
                  </a:lnTo>
                  <a:lnTo>
                    <a:pt x="621" y="279"/>
                  </a:lnTo>
                  <a:lnTo>
                    <a:pt x="622" y="296"/>
                  </a:lnTo>
                  <a:lnTo>
                    <a:pt x="622" y="312"/>
                  </a:lnTo>
                  <a:lnTo>
                    <a:pt x="622" y="327"/>
                  </a:lnTo>
                  <a:lnTo>
                    <a:pt x="621" y="344"/>
                  </a:lnTo>
                  <a:lnTo>
                    <a:pt x="619" y="359"/>
                  </a:lnTo>
                  <a:lnTo>
                    <a:pt x="616" y="375"/>
                  </a:lnTo>
                  <a:lnTo>
                    <a:pt x="613" y="391"/>
                  </a:lnTo>
                  <a:lnTo>
                    <a:pt x="608" y="405"/>
                  </a:lnTo>
                  <a:lnTo>
                    <a:pt x="603" y="420"/>
                  </a:lnTo>
                  <a:lnTo>
                    <a:pt x="598" y="434"/>
                  </a:lnTo>
                  <a:lnTo>
                    <a:pt x="592" y="448"/>
                  </a:lnTo>
                  <a:lnTo>
                    <a:pt x="585" y="461"/>
                  </a:lnTo>
                  <a:lnTo>
                    <a:pt x="577" y="474"/>
                  </a:lnTo>
                  <a:lnTo>
                    <a:pt x="570" y="487"/>
                  </a:lnTo>
                  <a:lnTo>
                    <a:pt x="560" y="500"/>
                  </a:lnTo>
                  <a:lnTo>
                    <a:pt x="551" y="511"/>
                  </a:lnTo>
                  <a:lnTo>
                    <a:pt x="542" y="523"/>
                  </a:lnTo>
                  <a:lnTo>
                    <a:pt x="531" y="533"/>
                  </a:lnTo>
                  <a:lnTo>
                    <a:pt x="521" y="544"/>
                  </a:lnTo>
                  <a:lnTo>
                    <a:pt x="509" y="553"/>
                  </a:lnTo>
                  <a:lnTo>
                    <a:pt x="497" y="563"/>
                  </a:lnTo>
                  <a:lnTo>
                    <a:pt x="486" y="572"/>
                  </a:lnTo>
                  <a:lnTo>
                    <a:pt x="473" y="580"/>
                  </a:lnTo>
                  <a:lnTo>
                    <a:pt x="460" y="587"/>
                  </a:lnTo>
                  <a:lnTo>
                    <a:pt x="446" y="594"/>
                  </a:lnTo>
                  <a:lnTo>
                    <a:pt x="432" y="600"/>
                  </a:lnTo>
                  <a:lnTo>
                    <a:pt x="418" y="606"/>
                  </a:lnTo>
                  <a:lnTo>
                    <a:pt x="404" y="611"/>
                  </a:lnTo>
                  <a:lnTo>
                    <a:pt x="389" y="615"/>
                  </a:lnTo>
                  <a:lnTo>
                    <a:pt x="374" y="619"/>
                  </a:lnTo>
                  <a:lnTo>
                    <a:pt x="359" y="621"/>
                  </a:lnTo>
                  <a:lnTo>
                    <a:pt x="344" y="624"/>
                  </a:lnTo>
                  <a:lnTo>
                    <a:pt x="327" y="625"/>
                  </a:lnTo>
                  <a:lnTo>
                    <a:pt x="312" y="625"/>
                  </a:lnTo>
                  <a:lnTo>
                    <a:pt x="296" y="625"/>
                  </a:lnTo>
                  <a:lnTo>
                    <a:pt x="280" y="624"/>
                  </a:lnTo>
                  <a:lnTo>
                    <a:pt x="265" y="621"/>
                  </a:lnTo>
                  <a:lnTo>
                    <a:pt x="249" y="619"/>
                  </a:lnTo>
                  <a:lnTo>
                    <a:pt x="234" y="615"/>
                  </a:lnTo>
                  <a:lnTo>
                    <a:pt x="219" y="611"/>
                  </a:lnTo>
                  <a:lnTo>
                    <a:pt x="205" y="606"/>
                  </a:lnTo>
                  <a:lnTo>
                    <a:pt x="191" y="600"/>
                  </a:lnTo>
                  <a:lnTo>
                    <a:pt x="177" y="594"/>
                  </a:lnTo>
                  <a:lnTo>
                    <a:pt x="163" y="587"/>
                  </a:lnTo>
                  <a:lnTo>
                    <a:pt x="150" y="580"/>
                  </a:lnTo>
                  <a:lnTo>
                    <a:pt x="138" y="572"/>
                  </a:lnTo>
                  <a:lnTo>
                    <a:pt x="126" y="563"/>
                  </a:lnTo>
                  <a:lnTo>
                    <a:pt x="113" y="553"/>
                  </a:lnTo>
                  <a:lnTo>
                    <a:pt x="103" y="544"/>
                  </a:lnTo>
                  <a:lnTo>
                    <a:pt x="92" y="533"/>
                  </a:lnTo>
                  <a:lnTo>
                    <a:pt x="82" y="523"/>
                  </a:lnTo>
                  <a:lnTo>
                    <a:pt x="71" y="511"/>
                  </a:lnTo>
                  <a:lnTo>
                    <a:pt x="62" y="500"/>
                  </a:lnTo>
                  <a:lnTo>
                    <a:pt x="54" y="487"/>
                  </a:lnTo>
                  <a:lnTo>
                    <a:pt x="46" y="474"/>
                  </a:lnTo>
                  <a:lnTo>
                    <a:pt x="37" y="461"/>
                  </a:lnTo>
                  <a:lnTo>
                    <a:pt x="32" y="448"/>
                  </a:lnTo>
                  <a:lnTo>
                    <a:pt x="25" y="434"/>
                  </a:lnTo>
                  <a:lnTo>
                    <a:pt x="19" y="420"/>
                  </a:lnTo>
                  <a:lnTo>
                    <a:pt x="14" y="405"/>
                  </a:lnTo>
                  <a:lnTo>
                    <a:pt x="11" y="391"/>
                  </a:lnTo>
                  <a:lnTo>
                    <a:pt x="7" y="375"/>
                  </a:lnTo>
                  <a:lnTo>
                    <a:pt x="4" y="359"/>
                  </a:lnTo>
                  <a:lnTo>
                    <a:pt x="3" y="344"/>
                  </a:lnTo>
                  <a:lnTo>
                    <a:pt x="0" y="327"/>
                  </a:lnTo>
                  <a:lnTo>
                    <a:pt x="0" y="312"/>
                  </a:lnTo>
                  <a:close/>
                  <a:moveTo>
                    <a:pt x="573" y="312"/>
                  </a:moveTo>
                  <a:lnTo>
                    <a:pt x="572" y="298"/>
                  </a:lnTo>
                  <a:lnTo>
                    <a:pt x="572" y="284"/>
                  </a:lnTo>
                  <a:lnTo>
                    <a:pt x="570" y="270"/>
                  </a:lnTo>
                  <a:lnTo>
                    <a:pt x="567" y="256"/>
                  </a:lnTo>
                  <a:lnTo>
                    <a:pt x="565" y="243"/>
                  </a:lnTo>
                  <a:lnTo>
                    <a:pt x="561" y="230"/>
                  </a:lnTo>
                  <a:lnTo>
                    <a:pt x="558" y="217"/>
                  </a:lnTo>
                  <a:lnTo>
                    <a:pt x="553" y="206"/>
                  </a:lnTo>
                  <a:lnTo>
                    <a:pt x="549" y="194"/>
                  </a:lnTo>
                  <a:lnTo>
                    <a:pt x="543" y="182"/>
                  </a:lnTo>
                  <a:lnTo>
                    <a:pt x="537" y="171"/>
                  </a:lnTo>
                  <a:lnTo>
                    <a:pt x="530" y="160"/>
                  </a:lnTo>
                  <a:lnTo>
                    <a:pt x="523" y="150"/>
                  </a:lnTo>
                  <a:lnTo>
                    <a:pt x="515" y="139"/>
                  </a:lnTo>
                  <a:lnTo>
                    <a:pt x="508" y="130"/>
                  </a:lnTo>
                  <a:lnTo>
                    <a:pt x="499" y="119"/>
                  </a:lnTo>
                  <a:lnTo>
                    <a:pt x="490" y="111"/>
                  </a:lnTo>
                  <a:lnTo>
                    <a:pt x="481" y="103"/>
                  </a:lnTo>
                  <a:lnTo>
                    <a:pt x="471" y="95"/>
                  </a:lnTo>
                  <a:lnTo>
                    <a:pt x="461" y="88"/>
                  </a:lnTo>
                  <a:lnTo>
                    <a:pt x="450" y="81"/>
                  </a:lnTo>
                  <a:lnTo>
                    <a:pt x="439" y="73"/>
                  </a:lnTo>
                  <a:lnTo>
                    <a:pt x="428" y="68"/>
                  </a:lnTo>
                  <a:lnTo>
                    <a:pt x="416" y="62"/>
                  </a:lnTo>
                  <a:lnTo>
                    <a:pt x="404" y="57"/>
                  </a:lnTo>
                  <a:lnTo>
                    <a:pt x="393" y="54"/>
                  </a:lnTo>
                  <a:lnTo>
                    <a:pt x="380" y="50"/>
                  </a:lnTo>
                  <a:lnTo>
                    <a:pt x="367" y="47"/>
                  </a:lnTo>
                  <a:lnTo>
                    <a:pt x="353" y="44"/>
                  </a:lnTo>
                  <a:lnTo>
                    <a:pt x="340" y="43"/>
                  </a:lnTo>
                  <a:lnTo>
                    <a:pt x="326" y="42"/>
                  </a:lnTo>
                  <a:lnTo>
                    <a:pt x="312" y="42"/>
                  </a:lnTo>
                  <a:lnTo>
                    <a:pt x="298" y="42"/>
                  </a:lnTo>
                  <a:lnTo>
                    <a:pt x="284" y="43"/>
                  </a:lnTo>
                  <a:lnTo>
                    <a:pt x="270" y="44"/>
                  </a:lnTo>
                  <a:lnTo>
                    <a:pt x="258" y="47"/>
                  </a:lnTo>
                  <a:lnTo>
                    <a:pt x="244" y="50"/>
                  </a:lnTo>
                  <a:lnTo>
                    <a:pt x="232" y="54"/>
                  </a:lnTo>
                  <a:lnTo>
                    <a:pt x="219" y="57"/>
                  </a:lnTo>
                  <a:lnTo>
                    <a:pt x="207" y="62"/>
                  </a:lnTo>
                  <a:lnTo>
                    <a:pt x="195" y="68"/>
                  </a:lnTo>
                  <a:lnTo>
                    <a:pt x="184" y="73"/>
                  </a:lnTo>
                  <a:lnTo>
                    <a:pt x="173" y="81"/>
                  </a:lnTo>
                  <a:lnTo>
                    <a:pt x="162" y="88"/>
                  </a:lnTo>
                  <a:lnTo>
                    <a:pt x="152" y="95"/>
                  </a:lnTo>
                  <a:lnTo>
                    <a:pt x="142" y="103"/>
                  </a:lnTo>
                  <a:lnTo>
                    <a:pt x="133" y="111"/>
                  </a:lnTo>
                  <a:lnTo>
                    <a:pt x="124" y="119"/>
                  </a:lnTo>
                  <a:lnTo>
                    <a:pt x="115" y="130"/>
                  </a:lnTo>
                  <a:lnTo>
                    <a:pt x="107" y="139"/>
                  </a:lnTo>
                  <a:lnTo>
                    <a:pt x="99" y="150"/>
                  </a:lnTo>
                  <a:lnTo>
                    <a:pt x="92" y="160"/>
                  </a:lnTo>
                  <a:lnTo>
                    <a:pt x="86" y="171"/>
                  </a:lnTo>
                  <a:lnTo>
                    <a:pt x="79" y="182"/>
                  </a:lnTo>
                  <a:lnTo>
                    <a:pt x="75" y="194"/>
                  </a:lnTo>
                  <a:lnTo>
                    <a:pt x="69" y="206"/>
                  </a:lnTo>
                  <a:lnTo>
                    <a:pt x="64" y="217"/>
                  </a:lnTo>
                  <a:lnTo>
                    <a:pt x="61" y="230"/>
                  </a:lnTo>
                  <a:lnTo>
                    <a:pt x="57" y="243"/>
                  </a:lnTo>
                  <a:lnTo>
                    <a:pt x="55" y="256"/>
                  </a:lnTo>
                  <a:lnTo>
                    <a:pt x="53" y="270"/>
                  </a:lnTo>
                  <a:lnTo>
                    <a:pt x="50" y="284"/>
                  </a:lnTo>
                  <a:lnTo>
                    <a:pt x="50" y="298"/>
                  </a:lnTo>
                  <a:lnTo>
                    <a:pt x="49" y="312"/>
                  </a:lnTo>
                  <a:lnTo>
                    <a:pt x="50" y="326"/>
                  </a:lnTo>
                  <a:lnTo>
                    <a:pt x="50" y="340"/>
                  </a:lnTo>
                  <a:lnTo>
                    <a:pt x="53" y="354"/>
                  </a:lnTo>
                  <a:lnTo>
                    <a:pt x="55" y="367"/>
                  </a:lnTo>
                  <a:lnTo>
                    <a:pt x="57" y="381"/>
                  </a:lnTo>
                  <a:lnTo>
                    <a:pt x="61" y="394"/>
                  </a:lnTo>
                  <a:lnTo>
                    <a:pt x="64" y="407"/>
                  </a:lnTo>
                  <a:lnTo>
                    <a:pt x="69" y="419"/>
                  </a:lnTo>
                  <a:lnTo>
                    <a:pt x="75" y="432"/>
                  </a:lnTo>
                  <a:lnTo>
                    <a:pt x="79" y="443"/>
                  </a:lnTo>
                  <a:lnTo>
                    <a:pt x="86" y="454"/>
                  </a:lnTo>
                  <a:lnTo>
                    <a:pt x="92" y="466"/>
                  </a:lnTo>
                  <a:lnTo>
                    <a:pt x="99" y="476"/>
                  </a:lnTo>
                  <a:lnTo>
                    <a:pt x="107" y="487"/>
                  </a:lnTo>
                  <a:lnTo>
                    <a:pt x="115" y="496"/>
                  </a:lnTo>
                  <a:lnTo>
                    <a:pt x="124" y="505"/>
                  </a:lnTo>
                  <a:lnTo>
                    <a:pt x="133" y="515"/>
                  </a:lnTo>
                  <a:lnTo>
                    <a:pt x="142" y="523"/>
                  </a:lnTo>
                  <a:lnTo>
                    <a:pt x="152" y="531"/>
                  </a:lnTo>
                  <a:lnTo>
                    <a:pt x="162" y="538"/>
                  </a:lnTo>
                  <a:lnTo>
                    <a:pt x="173" y="545"/>
                  </a:lnTo>
                  <a:lnTo>
                    <a:pt x="184" y="552"/>
                  </a:lnTo>
                  <a:lnTo>
                    <a:pt x="195" y="558"/>
                  </a:lnTo>
                  <a:lnTo>
                    <a:pt x="207" y="563"/>
                  </a:lnTo>
                  <a:lnTo>
                    <a:pt x="219" y="567"/>
                  </a:lnTo>
                  <a:lnTo>
                    <a:pt x="232" y="572"/>
                  </a:lnTo>
                  <a:lnTo>
                    <a:pt x="244" y="576"/>
                  </a:lnTo>
                  <a:lnTo>
                    <a:pt x="258" y="578"/>
                  </a:lnTo>
                  <a:lnTo>
                    <a:pt x="270" y="580"/>
                  </a:lnTo>
                  <a:lnTo>
                    <a:pt x="284" y="583"/>
                  </a:lnTo>
                  <a:lnTo>
                    <a:pt x="298" y="584"/>
                  </a:lnTo>
                  <a:lnTo>
                    <a:pt x="312" y="584"/>
                  </a:lnTo>
                  <a:lnTo>
                    <a:pt x="326" y="584"/>
                  </a:lnTo>
                  <a:lnTo>
                    <a:pt x="340" y="583"/>
                  </a:lnTo>
                  <a:lnTo>
                    <a:pt x="353" y="580"/>
                  </a:lnTo>
                  <a:lnTo>
                    <a:pt x="367" y="578"/>
                  </a:lnTo>
                  <a:lnTo>
                    <a:pt x="380" y="576"/>
                  </a:lnTo>
                  <a:lnTo>
                    <a:pt x="393" y="572"/>
                  </a:lnTo>
                  <a:lnTo>
                    <a:pt x="404" y="567"/>
                  </a:lnTo>
                  <a:lnTo>
                    <a:pt x="416" y="563"/>
                  </a:lnTo>
                  <a:lnTo>
                    <a:pt x="428" y="558"/>
                  </a:lnTo>
                  <a:lnTo>
                    <a:pt x="439" y="552"/>
                  </a:lnTo>
                  <a:lnTo>
                    <a:pt x="450" y="545"/>
                  </a:lnTo>
                  <a:lnTo>
                    <a:pt x="461" y="538"/>
                  </a:lnTo>
                  <a:lnTo>
                    <a:pt x="471" y="531"/>
                  </a:lnTo>
                  <a:lnTo>
                    <a:pt x="481" y="523"/>
                  </a:lnTo>
                  <a:lnTo>
                    <a:pt x="490" y="515"/>
                  </a:lnTo>
                  <a:lnTo>
                    <a:pt x="499" y="505"/>
                  </a:lnTo>
                  <a:lnTo>
                    <a:pt x="508" y="496"/>
                  </a:lnTo>
                  <a:lnTo>
                    <a:pt x="515" y="487"/>
                  </a:lnTo>
                  <a:lnTo>
                    <a:pt x="523" y="476"/>
                  </a:lnTo>
                  <a:lnTo>
                    <a:pt x="530" y="466"/>
                  </a:lnTo>
                  <a:lnTo>
                    <a:pt x="537" y="454"/>
                  </a:lnTo>
                  <a:lnTo>
                    <a:pt x="543" y="443"/>
                  </a:lnTo>
                  <a:lnTo>
                    <a:pt x="549" y="432"/>
                  </a:lnTo>
                  <a:lnTo>
                    <a:pt x="553" y="419"/>
                  </a:lnTo>
                  <a:lnTo>
                    <a:pt x="558" y="407"/>
                  </a:lnTo>
                  <a:lnTo>
                    <a:pt x="561" y="394"/>
                  </a:lnTo>
                  <a:lnTo>
                    <a:pt x="565" y="381"/>
                  </a:lnTo>
                  <a:lnTo>
                    <a:pt x="567" y="367"/>
                  </a:lnTo>
                  <a:lnTo>
                    <a:pt x="570" y="354"/>
                  </a:lnTo>
                  <a:lnTo>
                    <a:pt x="572" y="340"/>
                  </a:lnTo>
                  <a:lnTo>
                    <a:pt x="572" y="326"/>
                  </a:lnTo>
                  <a:lnTo>
                    <a:pt x="573" y="312"/>
                  </a:lnTo>
                  <a:close/>
                  <a:moveTo>
                    <a:pt x="467" y="487"/>
                  </a:moveTo>
                  <a:lnTo>
                    <a:pt x="416" y="487"/>
                  </a:lnTo>
                  <a:lnTo>
                    <a:pt x="317" y="326"/>
                  </a:lnTo>
                  <a:lnTo>
                    <a:pt x="239" y="326"/>
                  </a:lnTo>
                  <a:lnTo>
                    <a:pt x="239" y="487"/>
                  </a:lnTo>
                  <a:lnTo>
                    <a:pt x="196" y="487"/>
                  </a:lnTo>
                  <a:lnTo>
                    <a:pt x="196" y="138"/>
                  </a:lnTo>
                  <a:lnTo>
                    <a:pt x="348" y="138"/>
                  </a:lnTo>
                  <a:lnTo>
                    <a:pt x="365" y="138"/>
                  </a:lnTo>
                  <a:lnTo>
                    <a:pt x="380" y="139"/>
                  </a:lnTo>
                  <a:lnTo>
                    <a:pt x="394" y="141"/>
                  </a:lnTo>
                  <a:lnTo>
                    <a:pt x="407" y="144"/>
                  </a:lnTo>
                  <a:lnTo>
                    <a:pt x="417" y="147"/>
                  </a:lnTo>
                  <a:lnTo>
                    <a:pt x="428" y="152"/>
                  </a:lnTo>
                  <a:lnTo>
                    <a:pt x="436" y="157"/>
                  </a:lnTo>
                  <a:lnTo>
                    <a:pt x="444" y="162"/>
                  </a:lnTo>
                  <a:lnTo>
                    <a:pt x="451" y="168"/>
                  </a:lnTo>
                  <a:lnTo>
                    <a:pt x="457" y="175"/>
                  </a:lnTo>
                  <a:lnTo>
                    <a:pt x="461" y="184"/>
                  </a:lnTo>
                  <a:lnTo>
                    <a:pt x="465" y="192"/>
                  </a:lnTo>
                  <a:lnTo>
                    <a:pt x="467" y="200"/>
                  </a:lnTo>
                  <a:lnTo>
                    <a:pt x="469" y="209"/>
                  </a:lnTo>
                  <a:lnTo>
                    <a:pt x="471" y="220"/>
                  </a:lnTo>
                  <a:lnTo>
                    <a:pt x="471" y="230"/>
                  </a:lnTo>
                  <a:lnTo>
                    <a:pt x="471" y="242"/>
                  </a:lnTo>
                  <a:lnTo>
                    <a:pt x="469" y="254"/>
                  </a:lnTo>
                  <a:lnTo>
                    <a:pt x="466" y="264"/>
                  </a:lnTo>
                  <a:lnTo>
                    <a:pt x="462" y="274"/>
                  </a:lnTo>
                  <a:lnTo>
                    <a:pt x="458" y="282"/>
                  </a:lnTo>
                  <a:lnTo>
                    <a:pt x="453" y="290"/>
                  </a:lnTo>
                  <a:lnTo>
                    <a:pt x="446" y="297"/>
                  </a:lnTo>
                  <a:lnTo>
                    <a:pt x="439" y="303"/>
                  </a:lnTo>
                  <a:lnTo>
                    <a:pt x="432" y="309"/>
                  </a:lnTo>
                  <a:lnTo>
                    <a:pt x="424" y="313"/>
                  </a:lnTo>
                  <a:lnTo>
                    <a:pt x="415" y="317"/>
                  </a:lnTo>
                  <a:lnTo>
                    <a:pt x="405" y="319"/>
                  </a:lnTo>
                  <a:lnTo>
                    <a:pt x="395" y="323"/>
                  </a:lnTo>
                  <a:lnTo>
                    <a:pt x="384" y="324"/>
                  </a:lnTo>
                  <a:lnTo>
                    <a:pt x="373" y="325"/>
                  </a:lnTo>
                  <a:lnTo>
                    <a:pt x="362" y="326"/>
                  </a:lnTo>
                  <a:lnTo>
                    <a:pt x="467" y="487"/>
                  </a:lnTo>
                  <a:close/>
                  <a:moveTo>
                    <a:pt x="304" y="292"/>
                  </a:moveTo>
                  <a:lnTo>
                    <a:pt x="323" y="292"/>
                  </a:lnTo>
                  <a:lnTo>
                    <a:pt x="344" y="292"/>
                  </a:lnTo>
                  <a:lnTo>
                    <a:pt x="354" y="291"/>
                  </a:lnTo>
                  <a:lnTo>
                    <a:pt x="364" y="291"/>
                  </a:lnTo>
                  <a:lnTo>
                    <a:pt x="374" y="289"/>
                  </a:lnTo>
                  <a:lnTo>
                    <a:pt x="383" y="288"/>
                  </a:lnTo>
                  <a:lnTo>
                    <a:pt x="391" y="284"/>
                  </a:lnTo>
                  <a:lnTo>
                    <a:pt x="400" y="281"/>
                  </a:lnTo>
                  <a:lnTo>
                    <a:pt x="407" y="275"/>
                  </a:lnTo>
                  <a:lnTo>
                    <a:pt x="414" y="269"/>
                  </a:lnTo>
                  <a:lnTo>
                    <a:pt x="418" y="262"/>
                  </a:lnTo>
                  <a:lnTo>
                    <a:pt x="422" y="253"/>
                  </a:lnTo>
                  <a:lnTo>
                    <a:pt x="424" y="242"/>
                  </a:lnTo>
                  <a:lnTo>
                    <a:pt x="425" y="229"/>
                  </a:lnTo>
                  <a:lnTo>
                    <a:pt x="425" y="220"/>
                  </a:lnTo>
                  <a:lnTo>
                    <a:pt x="423" y="212"/>
                  </a:lnTo>
                  <a:lnTo>
                    <a:pt x="421" y="203"/>
                  </a:lnTo>
                  <a:lnTo>
                    <a:pt x="417" y="196"/>
                  </a:lnTo>
                  <a:lnTo>
                    <a:pt x="414" y="192"/>
                  </a:lnTo>
                  <a:lnTo>
                    <a:pt x="409" y="186"/>
                  </a:lnTo>
                  <a:lnTo>
                    <a:pt x="403" y="182"/>
                  </a:lnTo>
                  <a:lnTo>
                    <a:pt x="397" y="179"/>
                  </a:lnTo>
                  <a:lnTo>
                    <a:pt x="384" y="173"/>
                  </a:lnTo>
                  <a:lnTo>
                    <a:pt x="369" y="171"/>
                  </a:lnTo>
                  <a:lnTo>
                    <a:pt x="354" y="168"/>
                  </a:lnTo>
                  <a:lnTo>
                    <a:pt x="338" y="168"/>
                  </a:lnTo>
                  <a:lnTo>
                    <a:pt x="239" y="168"/>
                  </a:lnTo>
                  <a:lnTo>
                    <a:pt x="239" y="292"/>
                  </a:lnTo>
                  <a:lnTo>
                    <a:pt x="304" y="292"/>
                  </a:lnTo>
                  <a:close/>
                </a:path>
              </a:pathLst>
            </a:custGeom>
            <a:solidFill>
              <a:srgbClr val="FFFFFF"/>
            </a:solidFill>
            <a:ln w="9525">
              <a:solidFill>
                <a:srgbClr val="00CCFF"/>
              </a:solidFill>
              <a:round/>
              <a:headEnd/>
              <a:tailEnd/>
            </a:ln>
          </p:spPr>
          <p:txBody>
            <a:bodyPr/>
            <a:lstStyle/>
            <a:p>
              <a:pPr>
                <a:buClr>
                  <a:srgbClr val="000000"/>
                </a:buClr>
                <a:buSzPct val="100000"/>
                <a:buFont typeface="Times New Roman" pitchFamily="1" charset="0"/>
                <a:buNone/>
              </a:pPr>
              <a:endParaRPr lang="cs-CZ">
                <a:latin typeface="Calibri" pitchFamily="1" charset="0"/>
              </a:endParaRPr>
            </a:p>
          </p:txBody>
        </p:sp>
        <p:sp>
          <p:nvSpPr>
            <p:cNvPr id="53269" name="Freeform 13"/>
            <p:cNvSpPr>
              <a:spLocks noEditPoints="1"/>
            </p:cNvSpPr>
            <p:nvPr/>
          </p:nvSpPr>
          <p:spPr bwMode="auto">
            <a:xfrm>
              <a:off x="6228" y="2579"/>
              <a:ext cx="104" cy="104"/>
            </a:xfrm>
            <a:custGeom>
              <a:avLst/>
              <a:gdLst>
                <a:gd name="T0" fmla="*/ 0 w 622"/>
                <a:gd name="T1" fmla="*/ 0 h 625"/>
                <a:gd name="T2" fmla="*/ 0 w 622"/>
                <a:gd name="T3" fmla="*/ 0 h 625"/>
                <a:gd name="T4" fmla="*/ 0 w 622"/>
                <a:gd name="T5" fmla="*/ 0 h 625"/>
                <a:gd name="T6" fmla="*/ 0 w 622"/>
                <a:gd name="T7" fmla="*/ 0 h 625"/>
                <a:gd name="T8" fmla="*/ 0 w 622"/>
                <a:gd name="T9" fmla="*/ 0 h 625"/>
                <a:gd name="T10" fmla="*/ 0 w 622"/>
                <a:gd name="T11" fmla="*/ 0 h 625"/>
                <a:gd name="T12" fmla="*/ 0 w 622"/>
                <a:gd name="T13" fmla="*/ 0 h 625"/>
                <a:gd name="T14" fmla="*/ 0 w 622"/>
                <a:gd name="T15" fmla="*/ 0 h 625"/>
                <a:gd name="T16" fmla="*/ 0 w 622"/>
                <a:gd name="T17" fmla="*/ 0 h 625"/>
                <a:gd name="T18" fmla="*/ 0 w 622"/>
                <a:gd name="T19" fmla="*/ 0 h 625"/>
                <a:gd name="T20" fmla="*/ 0 w 622"/>
                <a:gd name="T21" fmla="*/ 0 h 625"/>
                <a:gd name="T22" fmla="*/ 0 w 622"/>
                <a:gd name="T23" fmla="*/ 0 h 625"/>
                <a:gd name="T24" fmla="*/ 0 w 622"/>
                <a:gd name="T25" fmla="*/ 0 h 625"/>
                <a:gd name="T26" fmla="*/ 0 w 622"/>
                <a:gd name="T27" fmla="*/ 0 h 625"/>
                <a:gd name="T28" fmla="*/ 0 w 622"/>
                <a:gd name="T29" fmla="*/ 0 h 625"/>
                <a:gd name="T30" fmla="*/ 0 w 622"/>
                <a:gd name="T31" fmla="*/ 0 h 625"/>
                <a:gd name="T32" fmla="*/ 0 w 622"/>
                <a:gd name="T33" fmla="*/ 0 h 625"/>
                <a:gd name="T34" fmla="*/ 0 w 622"/>
                <a:gd name="T35" fmla="*/ 0 h 625"/>
                <a:gd name="T36" fmla="*/ 0 w 622"/>
                <a:gd name="T37" fmla="*/ 0 h 625"/>
                <a:gd name="T38" fmla="*/ 0 w 622"/>
                <a:gd name="T39" fmla="*/ 0 h 625"/>
                <a:gd name="T40" fmla="*/ 0 w 622"/>
                <a:gd name="T41" fmla="*/ 0 h 625"/>
                <a:gd name="T42" fmla="*/ 0 w 622"/>
                <a:gd name="T43" fmla="*/ 0 h 625"/>
                <a:gd name="T44" fmla="*/ 0 w 622"/>
                <a:gd name="T45" fmla="*/ 0 h 625"/>
                <a:gd name="T46" fmla="*/ 0 w 622"/>
                <a:gd name="T47" fmla="*/ 0 h 625"/>
                <a:gd name="T48" fmla="*/ 0 w 622"/>
                <a:gd name="T49" fmla="*/ 0 h 625"/>
                <a:gd name="T50" fmla="*/ 0 w 622"/>
                <a:gd name="T51" fmla="*/ 0 h 625"/>
                <a:gd name="T52" fmla="*/ 0 w 622"/>
                <a:gd name="T53" fmla="*/ 0 h 625"/>
                <a:gd name="T54" fmla="*/ 0 w 622"/>
                <a:gd name="T55" fmla="*/ 0 h 625"/>
                <a:gd name="T56" fmla="*/ 0 w 622"/>
                <a:gd name="T57" fmla="*/ 0 h 625"/>
                <a:gd name="T58" fmla="*/ 0 w 622"/>
                <a:gd name="T59" fmla="*/ 0 h 625"/>
                <a:gd name="T60" fmla="*/ 0 w 622"/>
                <a:gd name="T61" fmla="*/ 0 h 625"/>
                <a:gd name="T62" fmla="*/ 0 w 622"/>
                <a:gd name="T63" fmla="*/ 0 h 625"/>
                <a:gd name="T64" fmla="*/ 0 w 622"/>
                <a:gd name="T65" fmla="*/ 0 h 625"/>
                <a:gd name="T66" fmla="*/ 0 w 622"/>
                <a:gd name="T67" fmla="*/ 0 h 625"/>
                <a:gd name="T68" fmla="*/ 0 w 622"/>
                <a:gd name="T69" fmla="*/ 0 h 625"/>
                <a:gd name="T70" fmla="*/ 0 w 622"/>
                <a:gd name="T71" fmla="*/ 0 h 625"/>
                <a:gd name="T72" fmla="*/ 0 w 622"/>
                <a:gd name="T73" fmla="*/ 0 h 625"/>
                <a:gd name="T74" fmla="*/ 0 w 622"/>
                <a:gd name="T75" fmla="*/ 0 h 625"/>
                <a:gd name="T76" fmla="*/ 0 w 622"/>
                <a:gd name="T77" fmla="*/ 0 h 625"/>
                <a:gd name="T78" fmla="*/ 0 w 622"/>
                <a:gd name="T79" fmla="*/ 0 h 625"/>
                <a:gd name="T80" fmla="*/ 0 w 622"/>
                <a:gd name="T81" fmla="*/ 0 h 625"/>
                <a:gd name="T82" fmla="*/ 0 w 622"/>
                <a:gd name="T83" fmla="*/ 0 h 625"/>
                <a:gd name="T84" fmla="*/ 0 w 622"/>
                <a:gd name="T85" fmla="*/ 0 h 625"/>
                <a:gd name="T86" fmla="*/ 0 w 622"/>
                <a:gd name="T87" fmla="*/ 0 h 625"/>
                <a:gd name="T88" fmla="*/ 0 w 622"/>
                <a:gd name="T89" fmla="*/ 0 h 625"/>
                <a:gd name="T90" fmla="*/ 0 w 622"/>
                <a:gd name="T91" fmla="*/ 0 h 625"/>
                <a:gd name="T92" fmla="*/ 0 w 622"/>
                <a:gd name="T93" fmla="*/ 0 h 625"/>
                <a:gd name="T94" fmla="*/ 0 w 622"/>
                <a:gd name="T95" fmla="*/ 0 h 625"/>
                <a:gd name="T96" fmla="*/ 0 w 622"/>
                <a:gd name="T97" fmla="*/ 0 h 625"/>
                <a:gd name="T98" fmla="*/ 0 w 622"/>
                <a:gd name="T99" fmla="*/ 0 h 625"/>
                <a:gd name="T100" fmla="*/ 0 w 622"/>
                <a:gd name="T101" fmla="*/ 0 h 625"/>
                <a:gd name="T102" fmla="*/ 0 w 622"/>
                <a:gd name="T103" fmla="*/ 0 h 625"/>
                <a:gd name="T104" fmla="*/ 0 w 622"/>
                <a:gd name="T105" fmla="*/ 0 h 625"/>
                <a:gd name="T106" fmla="*/ 0 w 622"/>
                <a:gd name="T107" fmla="*/ 0 h 62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22"/>
                <a:gd name="T163" fmla="*/ 0 h 625"/>
                <a:gd name="T164" fmla="*/ 622 w 622"/>
                <a:gd name="T165" fmla="*/ 625 h 62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22" h="625">
                  <a:moveTo>
                    <a:pt x="0" y="312"/>
                  </a:moveTo>
                  <a:lnTo>
                    <a:pt x="0" y="296"/>
                  </a:lnTo>
                  <a:lnTo>
                    <a:pt x="3" y="279"/>
                  </a:lnTo>
                  <a:lnTo>
                    <a:pt x="4" y="264"/>
                  </a:lnTo>
                  <a:lnTo>
                    <a:pt x="7" y="249"/>
                  </a:lnTo>
                  <a:lnTo>
                    <a:pt x="11" y="234"/>
                  </a:lnTo>
                  <a:lnTo>
                    <a:pt x="14" y="220"/>
                  </a:lnTo>
                  <a:lnTo>
                    <a:pt x="19" y="205"/>
                  </a:lnTo>
                  <a:lnTo>
                    <a:pt x="25" y="191"/>
                  </a:lnTo>
                  <a:lnTo>
                    <a:pt x="32" y="176"/>
                  </a:lnTo>
                  <a:lnTo>
                    <a:pt x="37" y="164"/>
                  </a:lnTo>
                  <a:lnTo>
                    <a:pt x="46" y="151"/>
                  </a:lnTo>
                  <a:lnTo>
                    <a:pt x="54" y="138"/>
                  </a:lnTo>
                  <a:lnTo>
                    <a:pt x="62" y="126"/>
                  </a:lnTo>
                  <a:lnTo>
                    <a:pt x="71" y="113"/>
                  </a:lnTo>
                  <a:lnTo>
                    <a:pt x="82" y="103"/>
                  </a:lnTo>
                  <a:lnTo>
                    <a:pt x="92" y="92"/>
                  </a:lnTo>
                  <a:lnTo>
                    <a:pt x="103" y="82"/>
                  </a:lnTo>
                  <a:lnTo>
                    <a:pt x="113" y="71"/>
                  </a:lnTo>
                  <a:lnTo>
                    <a:pt x="126" y="62"/>
                  </a:lnTo>
                  <a:lnTo>
                    <a:pt x="138" y="54"/>
                  </a:lnTo>
                  <a:lnTo>
                    <a:pt x="150" y="45"/>
                  </a:lnTo>
                  <a:lnTo>
                    <a:pt x="163" y="38"/>
                  </a:lnTo>
                  <a:lnTo>
                    <a:pt x="177" y="31"/>
                  </a:lnTo>
                  <a:lnTo>
                    <a:pt x="191" y="24"/>
                  </a:lnTo>
                  <a:lnTo>
                    <a:pt x="205" y="20"/>
                  </a:lnTo>
                  <a:lnTo>
                    <a:pt x="219" y="14"/>
                  </a:lnTo>
                  <a:lnTo>
                    <a:pt x="234" y="10"/>
                  </a:lnTo>
                  <a:lnTo>
                    <a:pt x="249" y="7"/>
                  </a:lnTo>
                  <a:lnTo>
                    <a:pt x="265" y="3"/>
                  </a:lnTo>
                  <a:lnTo>
                    <a:pt x="280" y="2"/>
                  </a:lnTo>
                  <a:lnTo>
                    <a:pt x="296" y="1"/>
                  </a:lnTo>
                  <a:lnTo>
                    <a:pt x="312" y="0"/>
                  </a:lnTo>
                  <a:lnTo>
                    <a:pt x="327" y="1"/>
                  </a:lnTo>
                  <a:lnTo>
                    <a:pt x="344" y="2"/>
                  </a:lnTo>
                  <a:lnTo>
                    <a:pt x="359" y="3"/>
                  </a:lnTo>
                  <a:lnTo>
                    <a:pt x="374" y="7"/>
                  </a:lnTo>
                  <a:lnTo>
                    <a:pt x="389" y="10"/>
                  </a:lnTo>
                  <a:lnTo>
                    <a:pt x="404" y="14"/>
                  </a:lnTo>
                  <a:lnTo>
                    <a:pt x="418" y="20"/>
                  </a:lnTo>
                  <a:lnTo>
                    <a:pt x="432" y="24"/>
                  </a:lnTo>
                  <a:lnTo>
                    <a:pt x="446" y="31"/>
                  </a:lnTo>
                  <a:lnTo>
                    <a:pt x="460" y="38"/>
                  </a:lnTo>
                  <a:lnTo>
                    <a:pt x="473" y="45"/>
                  </a:lnTo>
                  <a:lnTo>
                    <a:pt x="486" y="54"/>
                  </a:lnTo>
                  <a:lnTo>
                    <a:pt x="497" y="62"/>
                  </a:lnTo>
                  <a:lnTo>
                    <a:pt x="509" y="71"/>
                  </a:lnTo>
                  <a:lnTo>
                    <a:pt x="521" y="82"/>
                  </a:lnTo>
                  <a:lnTo>
                    <a:pt x="531" y="92"/>
                  </a:lnTo>
                  <a:lnTo>
                    <a:pt x="542" y="103"/>
                  </a:lnTo>
                  <a:lnTo>
                    <a:pt x="551" y="113"/>
                  </a:lnTo>
                  <a:lnTo>
                    <a:pt x="560" y="126"/>
                  </a:lnTo>
                  <a:lnTo>
                    <a:pt x="570" y="138"/>
                  </a:lnTo>
                  <a:lnTo>
                    <a:pt x="577" y="151"/>
                  </a:lnTo>
                  <a:lnTo>
                    <a:pt x="585" y="164"/>
                  </a:lnTo>
                  <a:lnTo>
                    <a:pt x="592" y="176"/>
                  </a:lnTo>
                  <a:lnTo>
                    <a:pt x="598" y="191"/>
                  </a:lnTo>
                  <a:lnTo>
                    <a:pt x="603" y="205"/>
                  </a:lnTo>
                  <a:lnTo>
                    <a:pt x="608" y="220"/>
                  </a:lnTo>
                  <a:lnTo>
                    <a:pt x="613" y="234"/>
                  </a:lnTo>
                  <a:lnTo>
                    <a:pt x="616" y="249"/>
                  </a:lnTo>
                  <a:lnTo>
                    <a:pt x="619" y="264"/>
                  </a:lnTo>
                  <a:lnTo>
                    <a:pt x="621" y="279"/>
                  </a:lnTo>
                  <a:lnTo>
                    <a:pt x="622" y="296"/>
                  </a:lnTo>
                  <a:lnTo>
                    <a:pt x="622" y="312"/>
                  </a:lnTo>
                  <a:lnTo>
                    <a:pt x="622" y="327"/>
                  </a:lnTo>
                  <a:lnTo>
                    <a:pt x="621" y="344"/>
                  </a:lnTo>
                  <a:lnTo>
                    <a:pt x="619" y="359"/>
                  </a:lnTo>
                  <a:lnTo>
                    <a:pt x="616" y="375"/>
                  </a:lnTo>
                  <a:lnTo>
                    <a:pt x="613" y="391"/>
                  </a:lnTo>
                  <a:lnTo>
                    <a:pt x="608" y="405"/>
                  </a:lnTo>
                  <a:lnTo>
                    <a:pt x="603" y="420"/>
                  </a:lnTo>
                  <a:lnTo>
                    <a:pt x="598" y="434"/>
                  </a:lnTo>
                  <a:lnTo>
                    <a:pt x="592" y="448"/>
                  </a:lnTo>
                  <a:lnTo>
                    <a:pt x="585" y="461"/>
                  </a:lnTo>
                  <a:lnTo>
                    <a:pt x="577" y="474"/>
                  </a:lnTo>
                  <a:lnTo>
                    <a:pt x="570" y="487"/>
                  </a:lnTo>
                  <a:lnTo>
                    <a:pt x="560" y="500"/>
                  </a:lnTo>
                  <a:lnTo>
                    <a:pt x="551" y="511"/>
                  </a:lnTo>
                  <a:lnTo>
                    <a:pt x="542" y="523"/>
                  </a:lnTo>
                  <a:lnTo>
                    <a:pt x="531" y="533"/>
                  </a:lnTo>
                  <a:lnTo>
                    <a:pt x="521" y="544"/>
                  </a:lnTo>
                  <a:lnTo>
                    <a:pt x="509" y="553"/>
                  </a:lnTo>
                  <a:lnTo>
                    <a:pt x="497" y="563"/>
                  </a:lnTo>
                  <a:lnTo>
                    <a:pt x="486" y="572"/>
                  </a:lnTo>
                  <a:lnTo>
                    <a:pt x="473" y="580"/>
                  </a:lnTo>
                  <a:lnTo>
                    <a:pt x="460" y="587"/>
                  </a:lnTo>
                  <a:lnTo>
                    <a:pt x="446" y="594"/>
                  </a:lnTo>
                  <a:lnTo>
                    <a:pt x="432" y="600"/>
                  </a:lnTo>
                  <a:lnTo>
                    <a:pt x="418" y="606"/>
                  </a:lnTo>
                  <a:lnTo>
                    <a:pt x="404" y="611"/>
                  </a:lnTo>
                  <a:lnTo>
                    <a:pt x="389" y="615"/>
                  </a:lnTo>
                  <a:lnTo>
                    <a:pt x="374" y="619"/>
                  </a:lnTo>
                  <a:lnTo>
                    <a:pt x="359" y="621"/>
                  </a:lnTo>
                  <a:lnTo>
                    <a:pt x="344" y="624"/>
                  </a:lnTo>
                  <a:lnTo>
                    <a:pt x="327" y="625"/>
                  </a:lnTo>
                  <a:lnTo>
                    <a:pt x="312" y="625"/>
                  </a:lnTo>
                  <a:lnTo>
                    <a:pt x="296" y="625"/>
                  </a:lnTo>
                  <a:lnTo>
                    <a:pt x="280" y="624"/>
                  </a:lnTo>
                  <a:lnTo>
                    <a:pt x="265" y="621"/>
                  </a:lnTo>
                  <a:lnTo>
                    <a:pt x="249" y="619"/>
                  </a:lnTo>
                  <a:lnTo>
                    <a:pt x="234" y="615"/>
                  </a:lnTo>
                  <a:lnTo>
                    <a:pt x="219" y="611"/>
                  </a:lnTo>
                  <a:lnTo>
                    <a:pt x="205" y="606"/>
                  </a:lnTo>
                  <a:lnTo>
                    <a:pt x="191" y="600"/>
                  </a:lnTo>
                  <a:lnTo>
                    <a:pt x="177" y="594"/>
                  </a:lnTo>
                  <a:lnTo>
                    <a:pt x="163" y="587"/>
                  </a:lnTo>
                  <a:lnTo>
                    <a:pt x="150" y="580"/>
                  </a:lnTo>
                  <a:lnTo>
                    <a:pt x="138" y="572"/>
                  </a:lnTo>
                  <a:lnTo>
                    <a:pt x="126" y="563"/>
                  </a:lnTo>
                  <a:lnTo>
                    <a:pt x="113" y="553"/>
                  </a:lnTo>
                  <a:lnTo>
                    <a:pt x="103" y="544"/>
                  </a:lnTo>
                  <a:lnTo>
                    <a:pt x="92" y="533"/>
                  </a:lnTo>
                  <a:lnTo>
                    <a:pt x="82" y="523"/>
                  </a:lnTo>
                  <a:lnTo>
                    <a:pt x="71" y="511"/>
                  </a:lnTo>
                  <a:lnTo>
                    <a:pt x="62" y="500"/>
                  </a:lnTo>
                  <a:lnTo>
                    <a:pt x="54" y="487"/>
                  </a:lnTo>
                  <a:lnTo>
                    <a:pt x="46" y="474"/>
                  </a:lnTo>
                  <a:lnTo>
                    <a:pt x="37" y="461"/>
                  </a:lnTo>
                  <a:lnTo>
                    <a:pt x="32" y="448"/>
                  </a:lnTo>
                  <a:lnTo>
                    <a:pt x="25" y="434"/>
                  </a:lnTo>
                  <a:lnTo>
                    <a:pt x="19" y="420"/>
                  </a:lnTo>
                  <a:lnTo>
                    <a:pt x="14" y="405"/>
                  </a:lnTo>
                  <a:lnTo>
                    <a:pt x="11" y="391"/>
                  </a:lnTo>
                  <a:lnTo>
                    <a:pt x="7" y="375"/>
                  </a:lnTo>
                  <a:lnTo>
                    <a:pt x="4" y="359"/>
                  </a:lnTo>
                  <a:lnTo>
                    <a:pt x="3" y="344"/>
                  </a:lnTo>
                  <a:lnTo>
                    <a:pt x="0" y="327"/>
                  </a:lnTo>
                  <a:lnTo>
                    <a:pt x="0" y="312"/>
                  </a:lnTo>
                  <a:close/>
                  <a:moveTo>
                    <a:pt x="573" y="312"/>
                  </a:moveTo>
                  <a:lnTo>
                    <a:pt x="572" y="298"/>
                  </a:lnTo>
                  <a:lnTo>
                    <a:pt x="572" y="284"/>
                  </a:lnTo>
                  <a:lnTo>
                    <a:pt x="570" y="270"/>
                  </a:lnTo>
                  <a:lnTo>
                    <a:pt x="567" y="256"/>
                  </a:lnTo>
                  <a:lnTo>
                    <a:pt x="565" y="243"/>
                  </a:lnTo>
                  <a:lnTo>
                    <a:pt x="561" y="230"/>
                  </a:lnTo>
                  <a:lnTo>
                    <a:pt x="558" y="217"/>
                  </a:lnTo>
                  <a:lnTo>
                    <a:pt x="553" y="206"/>
                  </a:lnTo>
                  <a:lnTo>
                    <a:pt x="549" y="194"/>
                  </a:lnTo>
                  <a:lnTo>
                    <a:pt x="543" y="182"/>
                  </a:lnTo>
                  <a:lnTo>
                    <a:pt x="537" y="171"/>
                  </a:lnTo>
                  <a:lnTo>
                    <a:pt x="530" y="160"/>
                  </a:lnTo>
                  <a:lnTo>
                    <a:pt x="523" y="150"/>
                  </a:lnTo>
                  <a:lnTo>
                    <a:pt x="515" y="139"/>
                  </a:lnTo>
                  <a:lnTo>
                    <a:pt x="508" y="130"/>
                  </a:lnTo>
                  <a:lnTo>
                    <a:pt x="499" y="119"/>
                  </a:lnTo>
                  <a:lnTo>
                    <a:pt x="490" y="111"/>
                  </a:lnTo>
                  <a:lnTo>
                    <a:pt x="481" y="103"/>
                  </a:lnTo>
                  <a:lnTo>
                    <a:pt x="471" y="95"/>
                  </a:lnTo>
                  <a:lnTo>
                    <a:pt x="461" y="88"/>
                  </a:lnTo>
                  <a:lnTo>
                    <a:pt x="450" y="81"/>
                  </a:lnTo>
                  <a:lnTo>
                    <a:pt x="439" y="73"/>
                  </a:lnTo>
                  <a:lnTo>
                    <a:pt x="428" y="68"/>
                  </a:lnTo>
                  <a:lnTo>
                    <a:pt x="416" y="62"/>
                  </a:lnTo>
                  <a:lnTo>
                    <a:pt x="404" y="57"/>
                  </a:lnTo>
                  <a:lnTo>
                    <a:pt x="393" y="54"/>
                  </a:lnTo>
                  <a:lnTo>
                    <a:pt x="380" y="50"/>
                  </a:lnTo>
                  <a:lnTo>
                    <a:pt x="367" y="47"/>
                  </a:lnTo>
                  <a:lnTo>
                    <a:pt x="353" y="44"/>
                  </a:lnTo>
                  <a:lnTo>
                    <a:pt x="340" y="43"/>
                  </a:lnTo>
                  <a:lnTo>
                    <a:pt x="326" y="42"/>
                  </a:lnTo>
                  <a:lnTo>
                    <a:pt x="312" y="42"/>
                  </a:lnTo>
                  <a:lnTo>
                    <a:pt x="298" y="42"/>
                  </a:lnTo>
                  <a:lnTo>
                    <a:pt x="284" y="43"/>
                  </a:lnTo>
                  <a:lnTo>
                    <a:pt x="270" y="44"/>
                  </a:lnTo>
                  <a:lnTo>
                    <a:pt x="258" y="47"/>
                  </a:lnTo>
                  <a:lnTo>
                    <a:pt x="244" y="50"/>
                  </a:lnTo>
                  <a:lnTo>
                    <a:pt x="232" y="54"/>
                  </a:lnTo>
                  <a:lnTo>
                    <a:pt x="219" y="57"/>
                  </a:lnTo>
                  <a:lnTo>
                    <a:pt x="207" y="62"/>
                  </a:lnTo>
                  <a:lnTo>
                    <a:pt x="195" y="68"/>
                  </a:lnTo>
                  <a:lnTo>
                    <a:pt x="184" y="73"/>
                  </a:lnTo>
                  <a:lnTo>
                    <a:pt x="173" y="81"/>
                  </a:lnTo>
                  <a:lnTo>
                    <a:pt x="162" y="88"/>
                  </a:lnTo>
                  <a:lnTo>
                    <a:pt x="152" y="95"/>
                  </a:lnTo>
                  <a:lnTo>
                    <a:pt x="142" y="103"/>
                  </a:lnTo>
                  <a:lnTo>
                    <a:pt x="133" y="111"/>
                  </a:lnTo>
                  <a:lnTo>
                    <a:pt x="124" y="119"/>
                  </a:lnTo>
                  <a:lnTo>
                    <a:pt x="115" y="130"/>
                  </a:lnTo>
                  <a:lnTo>
                    <a:pt x="107" y="139"/>
                  </a:lnTo>
                  <a:lnTo>
                    <a:pt x="99" y="150"/>
                  </a:lnTo>
                  <a:lnTo>
                    <a:pt x="92" y="160"/>
                  </a:lnTo>
                  <a:lnTo>
                    <a:pt x="86" y="171"/>
                  </a:lnTo>
                  <a:lnTo>
                    <a:pt x="79" y="182"/>
                  </a:lnTo>
                  <a:lnTo>
                    <a:pt x="75" y="194"/>
                  </a:lnTo>
                  <a:lnTo>
                    <a:pt x="69" y="206"/>
                  </a:lnTo>
                  <a:lnTo>
                    <a:pt x="64" y="217"/>
                  </a:lnTo>
                  <a:lnTo>
                    <a:pt x="61" y="230"/>
                  </a:lnTo>
                  <a:lnTo>
                    <a:pt x="57" y="243"/>
                  </a:lnTo>
                  <a:lnTo>
                    <a:pt x="55" y="256"/>
                  </a:lnTo>
                  <a:lnTo>
                    <a:pt x="53" y="270"/>
                  </a:lnTo>
                  <a:lnTo>
                    <a:pt x="50" y="284"/>
                  </a:lnTo>
                  <a:lnTo>
                    <a:pt x="50" y="298"/>
                  </a:lnTo>
                  <a:lnTo>
                    <a:pt x="49" y="312"/>
                  </a:lnTo>
                  <a:lnTo>
                    <a:pt x="50" y="326"/>
                  </a:lnTo>
                  <a:lnTo>
                    <a:pt x="50" y="340"/>
                  </a:lnTo>
                  <a:lnTo>
                    <a:pt x="53" y="354"/>
                  </a:lnTo>
                  <a:lnTo>
                    <a:pt x="55" y="367"/>
                  </a:lnTo>
                  <a:lnTo>
                    <a:pt x="57" y="381"/>
                  </a:lnTo>
                  <a:lnTo>
                    <a:pt x="61" y="394"/>
                  </a:lnTo>
                  <a:lnTo>
                    <a:pt x="64" y="407"/>
                  </a:lnTo>
                  <a:lnTo>
                    <a:pt x="69" y="419"/>
                  </a:lnTo>
                  <a:lnTo>
                    <a:pt x="75" y="432"/>
                  </a:lnTo>
                  <a:lnTo>
                    <a:pt x="79" y="443"/>
                  </a:lnTo>
                  <a:lnTo>
                    <a:pt x="86" y="454"/>
                  </a:lnTo>
                  <a:lnTo>
                    <a:pt x="92" y="466"/>
                  </a:lnTo>
                  <a:lnTo>
                    <a:pt x="99" y="476"/>
                  </a:lnTo>
                  <a:lnTo>
                    <a:pt x="107" y="487"/>
                  </a:lnTo>
                  <a:lnTo>
                    <a:pt x="115" y="496"/>
                  </a:lnTo>
                  <a:lnTo>
                    <a:pt x="124" y="505"/>
                  </a:lnTo>
                  <a:lnTo>
                    <a:pt x="133" y="515"/>
                  </a:lnTo>
                  <a:lnTo>
                    <a:pt x="142" y="523"/>
                  </a:lnTo>
                  <a:lnTo>
                    <a:pt x="152" y="531"/>
                  </a:lnTo>
                  <a:lnTo>
                    <a:pt x="162" y="538"/>
                  </a:lnTo>
                  <a:lnTo>
                    <a:pt x="173" y="545"/>
                  </a:lnTo>
                  <a:lnTo>
                    <a:pt x="184" y="552"/>
                  </a:lnTo>
                  <a:lnTo>
                    <a:pt x="195" y="558"/>
                  </a:lnTo>
                  <a:lnTo>
                    <a:pt x="207" y="563"/>
                  </a:lnTo>
                  <a:lnTo>
                    <a:pt x="219" y="567"/>
                  </a:lnTo>
                  <a:lnTo>
                    <a:pt x="232" y="572"/>
                  </a:lnTo>
                  <a:lnTo>
                    <a:pt x="244" y="576"/>
                  </a:lnTo>
                  <a:lnTo>
                    <a:pt x="258" y="578"/>
                  </a:lnTo>
                  <a:lnTo>
                    <a:pt x="270" y="580"/>
                  </a:lnTo>
                  <a:lnTo>
                    <a:pt x="284" y="583"/>
                  </a:lnTo>
                  <a:lnTo>
                    <a:pt x="298" y="584"/>
                  </a:lnTo>
                  <a:lnTo>
                    <a:pt x="312" y="584"/>
                  </a:lnTo>
                  <a:lnTo>
                    <a:pt x="326" y="584"/>
                  </a:lnTo>
                  <a:lnTo>
                    <a:pt x="340" y="583"/>
                  </a:lnTo>
                  <a:lnTo>
                    <a:pt x="353" y="580"/>
                  </a:lnTo>
                  <a:lnTo>
                    <a:pt x="367" y="578"/>
                  </a:lnTo>
                  <a:lnTo>
                    <a:pt x="380" y="576"/>
                  </a:lnTo>
                  <a:lnTo>
                    <a:pt x="393" y="572"/>
                  </a:lnTo>
                  <a:lnTo>
                    <a:pt x="404" y="567"/>
                  </a:lnTo>
                  <a:lnTo>
                    <a:pt x="416" y="563"/>
                  </a:lnTo>
                  <a:lnTo>
                    <a:pt x="428" y="558"/>
                  </a:lnTo>
                  <a:lnTo>
                    <a:pt x="439" y="552"/>
                  </a:lnTo>
                  <a:lnTo>
                    <a:pt x="450" y="545"/>
                  </a:lnTo>
                  <a:lnTo>
                    <a:pt x="461" y="538"/>
                  </a:lnTo>
                  <a:lnTo>
                    <a:pt x="471" y="531"/>
                  </a:lnTo>
                  <a:lnTo>
                    <a:pt x="481" y="523"/>
                  </a:lnTo>
                  <a:lnTo>
                    <a:pt x="490" y="515"/>
                  </a:lnTo>
                  <a:lnTo>
                    <a:pt x="499" y="505"/>
                  </a:lnTo>
                  <a:lnTo>
                    <a:pt x="508" y="496"/>
                  </a:lnTo>
                  <a:lnTo>
                    <a:pt x="515" y="487"/>
                  </a:lnTo>
                  <a:lnTo>
                    <a:pt x="523" y="476"/>
                  </a:lnTo>
                  <a:lnTo>
                    <a:pt x="530" y="466"/>
                  </a:lnTo>
                  <a:lnTo>
                    <a:pt x="537" y="454"/>
                  </a:lnTo>
                  <a:lnTo>
                    <a:pt x="543" y="443"/>
                  </a:lnTo>
                  <a:lnTo>
                    <a:pt x="549" y="432"/>
                  </a:lnTo>
                  <a:lnTo>
                    <a:pt x="553" y="419"/>
                  </a:lnTo>
                  <a:lnTo>
                    <a:pt x="558" y="407"/>
                  </a:lnTo>
                  <a:lnTo>
                    <a:pt x="561" y="394"/>
                  </a:lnTo>
                  <a:lnTo>
                    <a:pt x="565" y="381"/>
                  </a:lnTo>
                  <a:lnTo>
                    <a:pt x="567" y="367"/>
                  </a:lnTo>
                  <a:lnTo>
                    <a:pt x="570" y="354"/>
                  </a:lnTo>
                  <a:lnTo>
                    <a:pt x="572" y="340"/>
                  </a:lnTo>
                  <a:lnTo>
                    <a:pt x="572" y="326"/>
                  </a:lnTo>
                  <a:lnTo>
                    <a:pt x="573" y="312"/>
                  </a:lnTo>
                  <a:close/>
                  <a:moveTo>
                    <a:pt x="467" y="487"/>
                  </a:moveTo>
                  <a:lnTo>
                    <a:pt x="416" y="487"/>
                  </a:lnTo>
                  <a:lnTo>
                    <a:pt x="317" y="326"/>
                  </a:lnTo>
                  <a:lnTo>
                    <a:pt x="239" y="326"/>
                  </a:lnTo>
                  <a:lnTo>
                    <a:pt x="239" y="487"/>
                  </a:lnTo>
                  <a:lnTo>
                    <a:pt x="196" y="487"/>
                  </a:lnTo>
                  <a:lnTo>
                    <a:pt x="196" y="138"/>
                  </a:lnTo>
                  <a:lnTo>
                    <a:pt x="348" y="138"/>
                  </a:lnTo>
                  <a:lnTo>
                    <a:pt x="365" y="138"/>
                  </a:lnTo>
                  <a:lnTo>
                    <a:pt x="380" y="139"/>
                  </a:lnTo>
                  <a:lnTo>
                    <a:pt x="394" y="141"/>
                  </a:lnTo>
                  <a:lnTo>
                    <a:pt x="407" y="144"/>
                  </a:lnTo>
                  <a:lnTo>
                    <a:pt x="417" y="147"/>
                  </a:lnTo>
                  <a:lnTo>
                    <a:pt x="428" y="152"/>
                  </a:lnTo>
                  <a:lnTo>
                    <a:pt x="436" y="157"/>
                  </a:lnTo>
                  <a:lnTo>
                    <a:pt x="444" y="162"/>
                  </a:lnTo>
                  <a:lnTo>
                    <a:pt x="451" y="168"/>
                  </a:lnTo>
                  <a:lnTo>
                    <a:pt x="457" y="175"/>
                  </a:lnTo>
                  <a:lnTo>
                    <a:pt x="461" y="184"/>
                  </a:lnTo>
                  <a:lnTo>
                    <a:pt x="465" y="192"/>
                  </a:lnTo>
                  <a:lnTo>
                    <a:pt x="467" y="200"/>
                  </a:lnTo>
                  <a:lnTo>
                    <a:pt x="469" y="209"/>
                  </a:lnTo>
                  <a:lnTo>
                    <a:pt x="471" y="220"/>
                  </a:lnTo>
                  <a:lnTo>
                    <a:pt x="471" y="230"/>
                  </a:lnTo>
                  <a:lnTo>
                    <a:pt x="471" y="242"/>
                  </a:lnTo>
                  <a:lnTo>
                    <a:pt x="469" y="254"/>
                  </a:lnTo>
                  <a:lnTo>
                    <a:pt x="466" y="264"/>
                  </a:lnTo>
                  <a:lnTo>
                    <a:pt x="462" y="274"/>
                  </a:lnTo>
                  <a:lnTo>
                    <a:pt x="458" y="282"/>
                  </a:lnTo>
                  <a:lnTo>
                    <a:pt x="453" y="290"/>
                  </a:lnTo>
                  <a:lnTo>
                    <a:pt x="446" y="297"/>
                  </a:lnTo>
                  <a:lnTo>
                    <a:pt x="439" y="303"/>
                  </a:lnTo>
                  <a:lnTo>
                    <a:pt x="432" y="309"/>
                  </a:lnTo>
                  <a:lnTo>
                    <a:pt x="424" y="313"/>
                  </a:lnTo>
                  <a:lnTo>
                    <a:pt x="415" y="317"/>
                  </a:lnTo>
                  <a:lnTo>
                    <a:pt x="405" y="319"/>
                  </a:lnTo>
                  <a:lnTo>
                    <a:pt x="395" y="323"/>
                  </a:lnTo>
                  <a:lnTo>
                    <a:pt x="384" y="324"/>
                  </a:lnTo>
                  <a:lnTo>
                    <a:pt x="373" y="325"/>
                  </a:lnTo>
                  <a:lnTo>
                    <a:pt x="362" y="326"/>
                  </a:lnTo>
                  <a:lnTo>
                    <a:pt x="467" y="487"/>
                  </a:lnTo>
                  <a:close/>
                  <a:moveTo>
                    <a:pt x="304" y="292"/>
                  </a:moveTo>
                  <a:lnTo>
                    <a:pt x="323" y="292"/>
                  </a:lnTo>
                  <a:lnTo>
                    <a:pt x="344" y="292"/>
                  </a:lnTo>
                  <a:lnTo>
                    <a:pt x="354" y="291"/>
                  </a:lnTo>
                  <a:lnTo>
                    <a:pt x="364" y="291"/>
                  </a:lnTo>
                  <a:lnTo>
                    <a:pt x="374" y="289"/>
                  </a:lnTo>
                  <a:lnTo>
                    <a:pt x="383" y="288"/>
                  </a:lnTo>
                  <a:lnTo>
                    <a:pt x="391" y="284"/>
                  </a:lnTo>
                  <a:lnTo>
                    <a:pt x="400" y="281"/>
                  </a:lnTo>
                  <a:lnTo>
                    <a:pt x="407" y="275"/>
                  </a:lnTo>
                  <a:lnTo>
                    <a:pt x="414" y="269"/>
                  </a:lnTo>
                  <a:lnTo>
                    <a:pt x="418" y="262"/>
                  </a:lnTo>
                  <a:lnTo>
                    <a:pt x="422" y="253"/>
                  </a:lnTo>
                  <a:lnTo>
                    <a:pt x="424" y="242"/>
                  </a:lnTo>
                  <a:lnTo>
                    <a:pt x="425" y="229"/>
                  </a:lnTo>
                  <a:lnTo>
                    <a:pt x="425" y="220"/>
                  </a:lnTo>
                  <a:lnTo>
                    <a:pt x="423" y="212"/>
                  </a:lnTo>
                  <a:lnTo>
                    <a:pt x="421" y="203"/>
                  </a:lnTo>
                  <a:lnTo>
                    <a:pt x="417" y="196"/>
                  </a:lnTo>
                  <a:lnTo>
                    <a:pt x="414" y="192"/>
                  </a:lnTo>
                  <a:lnTo>
                    <a:pt x="409" y="186"/>
                  </a:lnTo>
                  <a:lnTo>
                    <a:pt x="403" y="182"/>
                  </a:lnTo>
                  <a:lnTo>
                    <a:pt x="397" y="179"/>
                  </a:lnTo>
                  <a:lnTo>
                    <a:pt x="384" y="173"/>
                  </a:lnTo>
                  <a:lnTo>
                    <a:pt x="369" y="171"/>
                  </a:lnTo>
                  <a:lnTo>
                    <a:pt x="354" y="168"/>
                  </a:lnTo>
                  <a:lnTo>
                    <a:pt x="338" y="168"/>
                  </a:lnTo>
                  <a:lnTo>
                    <a:pt x="239" y="168"/>
                  </a:lnTo>
                  <a:lnTo>
                    <a:pt x="239" y="292"/>
                  </a:lnTo>
                  <a:lnTo>
                    <a:pt x="304" y="292"/>
                  </a:lnTo>
                  <a:close/>
                </a:path>
              </a:pathLst>
            </a:custGeom>
            <a:solidFill>
              <a:schemeClr val="tx1"/>
            </a:solidFill>
            <a:ln w="9525">
              <a:solidFill>
                <a:schemeClr val="tx1"/>
              </a:solidFill>
              <a:round/>
              <a:headEnd/>
              <a:tailEnd/>
            </a:ln>
          </p:spPr>
          <p:txBody>
            <a:bodyPr/>
            <a:lstStyle/>
            <a:p>
              <a:pPr>
                <a:buClr>
                  <a:srgbClr val="000000"/>
                </a:buClr>
                <a:buSzPct val="100000"/>
                <a:buFont typeface="Times New Roman" pitchFamily="1" charset="0"/>
                <a:buNone/>
              </a:pPr>
              <a:endParaRPr lang="cs-CZ">
                <a:latin typeface="Calibri" pitchFamily="1" charset="0"/>
              </a:endParaRPr>
            </a:p>
          </p:txBody>
        </p:sp>
      </p:grpSp>
      <p:grpSp>
        <p:nvGrpSpPr>
          <p:cNvPr id="3" name="Group 17"/>
          <p:cNvGrpSpPr>
            <a:grpSpLocks/>
          </p:cNvGrpSpPr>
          <p:nvPr/>
        </p:nvGrpSpPr>
        <p:grpSpPr bwMode="auto">
          <a:xfrm>
            <a:off x="7624763" y="6280150"/>
            <a:ext cx="1128712" cy="346075"/>
            <a:chOff x="319" y="3782"/>
            <a:chExt cx="870" cy="347"/>
          </a:xfrm>
        </p:grpSpPr>
        <p:sp>
          <p:nvSpPr>
            <p:cNvPr id="53259" name="WordArt 18"/>
            <p:cNvSpPr>
              <a:spLocks noChangeArrowheads="1" noChangeShapeType="1" noTextEdit="1"/>
            </p:cNvSpPr>
            <p:nvPr/>
          </p:nvSpPr>
          <p:spPr bwMode="auto">
            <a:xfrm>
              <a:off x="324" y="3782"/>
              <a:ext cx="857" cy="211"/>
            </a:xfrm>
            <a:prstGeom prst="rect">
              <a:avLst/>
            </a:prstGeom>
          </p:spPr>
          <p:txBody>
            <a:bodyPr wrap="none" fromWordArt="1">
              <a:prstTxWarp prst="textPlain">
                <a:avLst>
                  <a:gd name="adj" fmla="val 50000"/>
                </a:avLst>
              </a:prstTxWarp>
            </a:bodyPr>
            <a:lstStyle/>
            <a:p>
              <a:pPr algn="ctr"/>
              <a:r>
                <a:rPr lang="cs-CZ" sz="3600" kern="10">
                  <a:ln w="28575">
                    <a:solidFill>
                      <a:schemeClr val="tx1"/>
                    </a:solidFill>
                    <a:round/>
                    <a:headEnd/>
                    <a:tailEnd/>
                  </a:ln>
                  <a:latin typeface="Square721 BT"/>
                </a:rPr>
                <a:t>ISO</a:t>
              </a:r>
            </a:p>
          </p:txBody>
        </p:sp>
        <p:sp>
          <p:nvSpPr>
            <p:cNvPr id="53260" name="WordArt 19"/>
            <p:cNvSpPr>
              <a:spLocks noChangeArrowheads="1" noChangeShapeType="1" noTextEdit="1"/>
            </p:cNvSpPr>
            <p:nvPr/>
          </p:nvSpPr>
          <p:spPr bwMode="auto">
            <a:xfrm>
              <a:off x="319" y="4039"/>
              <a:ext cx="870" cy="90"/>
            </a:xfrm>
            <a:prstGeom prst="rect">
              <a:avLst/>
            </a:prstGeom>
          </p:spPr>
          <p:txBody>
            <a:bodyPr wrap="none" fromWordArt="1">
              <a:prstTxWarp prst="textPlain">
                <a:avLst>
                  <a:gd name="adj" fmla="val 50000"/>
                </a:avLst>
              </a:prstTxWarp>
            </a:bodyPr>
            <a:lstStyle/>
            <a:p>
              <a:pPr algn="ctr"/>
              <a:r>
                <a:rPr lang="cs-CZ" sz="3600" kern="10">
                  <a:ln w="9525">
                    <a:noFill/>
                    <a:round/>
                    <a:headEnd/>
                    <a:tailEnd/>
                  </a:ln>
                  <a:solidFill>
                    <a:srgbClr val="00248F"/>
                  </a:solidFill>
                  <a:latin typeface="Square721 BT"/>
                </a:rPr>
                <a:t>9001:2000</a:t>
              </a:r>
            </a:p>
          </p:txBody>
        </p:sp>
      </p:grpSp>
      <p:pic>
        <p:nvPicPr>
          <p:cNvPr id="17" name="Obrázek 16" descr="P2006T_17508-Edit.jpg"/>
          <p:cNvPicPr>
            <a:picLocks noChangeAspect="1"/>
          </p:cNvPicPr>
          <p:nvPr/>
        </p:nvPicPr>
        <p:blipFill>
          <a:blip r:embed="rId2"/>
          <a:stretch>
            <a:fillRect/>
          </a:stretch>
        </p:blipFill>
        <p:spPr>
          <a:xfrm>
            <a:off x="0" y="757238"/>
            <a:ext cx="9144000" cy="6100762"/>
          </a:xfrm>
          <a:prstGeom prst="rect">
            <a:avLst/>
          </a:prstGeom>
          <a:ln>
            <a:noFill/>
          </a:ln>
          <a:effectLst>
            <a:outerShdw blurRad="190500" algn="tl" rotWithShape="0">
              <a:srgbClr val="000000">
                <a:alpha val="70000"/>
              </a:srgbClr>
            </a:outerShdw>
          </a:effectLst>
        </p:spPr>
      </p:pic>
      <p:sp>
        <p:nvSpPr>
          <p:cNvPr id="35" name="Vývojový diagram: dokument 34"/>
          <p:cNvSpPr/>
          <p:nvPr/>
        </p:nvSpPr>
        <p:spPr bwMode="auto">
          <a:xfrm>
            <a:off x="0" y="0"/>
            <a:ext cx="9144000" cy="1357313"/>
          </a:xfrm>
          <a:prstGeom prst="flowChartDocument">
            <a:avLst/>
          </a:prstGeom>
          <a:solidFill>
            <a:schemeClr val="bg1"/>
          </a:solidFill>
          <a:ln w="9525" cap="flat" cmpd="sng" algn="ctr">
            <a:noFill/>
            <a:prstDash val="solid"/>
            <a:round/>
            <a:headEnd type="none" w="med" len="med"/>
            <a:tailEnd type="none" w="med" len="med"/>
          </a:ln>
          <a:effectLst>
            <a:outerShdw blurRad="495300" dist="482600" dir="2700000" algn="tl" rotWithShape="0">
              <a:prstClr val="black">
                <a:alpha val="72000"/>
              </a:prstClr>
            </a:outerShdw>
          </a:effectLst>
        </p:spPr>
        <p:txBody>
          <a:bodyPr/>
          <a:lstStyle/>
          <a:p>
            <a:pPr>
              <a:lnSpc>
                <a:spcPct val="150000"/>
              </a:lnSpc>
              <a:buClr>
                <a:srgbClr val="000000"/>
              </a:buClr>
              <a:buSzPct val="100000"/>
              <a:buFont typeface="Times New Roman" pitchFamily="16"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cs-CZ" sz="2400" b="1" dirty="0">
                <a:solidFill>
                  <a:srgbClr val="FFFF00"/>
                </a:solidFill>
                <a:ea typeface="Arial Unicode MS" pitchFamily="34" charset="-128"/>
                <a:cs typeface="Arial Unicode MS" charset="0"/>
              </a:rPr>
              <a:t>                                 						</a:t>
            </a:r>
            <a:endParaRPr lang="cs-CZ" sz="2400" b="1" spc="600" dirty="0">
              <a:solidFill>
                <a:schemeClr val="bg1">
                  <a:lumMod val="85000"/>
                </a:schemeClr>
              </a:solidFill>
              <a:ea typeface="Arial Unicode MS" pitchFamily="34" charset="-128"/>
              <a:cs typeface="Arial Unicode MS" charset="0"/>
            </a:endParaRPr>
          </a:p>
        </p:txBody>
      </p:sp>
      <p:pic>
        <p:nvPicPr>
          <p:cNvPr id="29" name="5 Imagen" descr="tecnam-logo US.jpg"/>
          <p:cNvPicPr>
            <a:picLocks noChangeAspect="1"/>
          </p:cNvPicPr>
          <p:nvPr/>
        </p:nvPicPr>
        <p:blipFill>
          <a:blip r:embed="rId3"/>
          <a:stretch>
            <a:fillRect/>
          </a:stretch>
        </p:blipFill>
        <p:spPr>
          <a:xfrm>
            <a:off x="357158" y="142852"/>
            <a:ext cx="3714776" cy="1034831"/>
          </a:xfrm>
          <a:prstGeom prst="rect">
            <a:avLst/>
          </a:prstGeom>
        </p:spPr>
      </p:pic>
      <p:sp>
        <p:nvSpPr>
          <p:cNvPr id="30" name="4 Proceso"/>
          <p:cNvSpPr/>
          <p:nvPr/>
        </p:nvSpPr>
        <p:spPr>
          <a:xfrm>
            <a:off x="0" y="6500834"/>
            <a:ext cx="9144000" cy="357166"/>
          </a:xfrm>
          <a:prstGeom prst="flowChartProcess">
            <a:avLst/>
          </a:prstGeom>
        </p:spPr>
        <p:style>
          <a:lnRef idx="3">
            <a:schemeClr val="lt1"/>
          </a:lnRef>
          <a:fillRef idx="1003">
            <a:schemeClr val="dk2"/>
          </a:fillRef>
          <a:effectRef idx="1">
            <a:schemeClr val="accent1"/>
          </a:effectRef>
          <a:fontRef idx="minor">
            <a:schemeClr val="lt1"/>
          </a:fontRef>
        </p:style>
        <p:txBody>
          <a:bodyPr anchor="ctr"/>
          <a:lstStyle/>
          <a:p>
            <a:pPr algn="ctr" fontAlgn="auto">
              <a:spcBef>
                <a:spcPts val="0"/>
              </a:spcBef>
              <a:spcAft>
                <a:spcPts val="0"/>
              </a:spcAft>
              <a:defRPr/>
            </a:pPr>
            <a:r>
              <a:rPr lang="es-ES" sz="3200" dirty="0" smtClean="0"/>
              <a:t>WWW.TECNAM.NET</a:t>
            </a:r>
            <a:endParaRPr lang="es-ES" sz="32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lum bright="81000" contrast="-46000"/>
          </a:blip>
          <a:srcRect/>
          <a:stretch>
            <a:fillRect/>
          </a:stretch>
        </p:blipFill>
        <p:spPr bwMode="auto">
          <a:xfrm>
            <a:off x="0" y="1071546"/>
            <a:ext cx="9144000" cy="5519026"/>
          </a:xfrm>
          <a:prstGeom prst="ellipse">
            <a:avLst/>
          </a:prstGeom>
          <a:ln>
            <a:noFill/>
          </a:ln>
          <a:effectLst>
            <a:softEdge rad="112500"/>
          </a:effectLst>
        </p:spPr>
      </p:pic>
      <p:pic>
        <p:nvPicPr>
          <p:cNvPr id="10243" name="4 Imagen" descr="Dibujo.bmp"/>
          <p:cNvPicPr>
            <a:picLocks noChangeAspect="1"/>
          </p:cNvPicPr>
          <p:nvPr/>
        </p:nvPicPr>
        <p:blipFill>
          <a:blip r:embed="rId3"/>
          <a:srcRect/>
          <a:stretch>
            <a:fillRect/>
          </a:stretch>
        </p:blipFill>
        <p:spPr bwMode="auto">
          <a:xfrm>
            <a:off x="0" y="0"/>
            <a:ext cx="9144000" cy="1000125"/>
          </a:xfrm>
          <a:prstGeom prst="rect">
            <a:avLst/>
          </a:prstGeom>
          <a:noFill/>
          <a:ln w="9525">
            <a:noFill/>
            <a:miter lim="800000"/>
            <a:headEnd/>
            <a:tailEnd/>
          </a:ln>
        </p:spPr>
      </p:pic>
      <p:sp>
        <p:nvSpPr>
          <p:cNvPr id="6" name="5 Proceso"/>
          <p:cNvSpPr/>
          <p:nvPr/>
        </p:nvSpPr>
        <p:spPr>
          <a:xfrm>
            <a:off x="0" y="6500834"/>
            <a:ext cx="9144000" cy="357166"/>
          </a:xfrm>
          <a:prstGeom prst="flowChartProcess">
            <a:avLst/>
          </a:prstGeom>
        </p:spPr>
        <p:style>
          <a:lnRef idx="3">
            <a:schemeClr val="lt1"/>
          </a:lnRef>
          <a:fillRef idx="1003">
            <a:schemeClr val="dk2"/>
          </a:fillRef>
          <a:effectRef idx="1">
            <a:schemeClr val="accent1"/>
          </a:effectRef>
          <a:fontRef idx="minor">
            <a:schemeClr val="lt1"/>
          </a:fontRef>
        </p:style>
        <p:txBody>
          <a:bodyPr anchor="ctr"/>
          <a:lstStyle/>
          <a:p>
            <a:pPr algn="ctr" fontAlgn="auto">
              <a:spcBef>
                <a:spcPts val="0"/>
              </a:spcBef>
              <a:spcAft>
                <a:spcPts val="0"/>
              </a:spcAft>
              <a:defRPr/>
            </a:pPr>
            <a:r>
              <a:rPr lang="es-ES" sz="3200" dirty="0" smtClean="0"/>
              <a:t>WWW.TECNAM.NET</a:t>
            </a:r>
            <a:endParaRPr lang="es-ES" sz="3200" dirty="0"/>
          </a:p>
        </p:txBody>
      </p:sp>
      <p:sp>
        <p:nvSpPr>
          <p:cNvPr id="19" name="18 Proceso"/>
          <p:cNvSpPr/>
          <p:nvPr/>
        </p:nvSpPr>
        <p:spPr>
          <a:xfrm>
            <a:off x="285720" y="1071546"/>
            <a:ext cx="4572032" cy="142876"/>
          </a:xfrm>
          <a:prstGeom prst="flowChartProcess">
            <a:avLst/>
          </a:prstGeom>
        </p:spPr>
        <p:style>
          <a:lnRef idx="3">
            <a:schemeClr val="lt1"/>
          </a:lnRef>
          <a:fillRef idx="1003">
            <a:schemeClr val="dk2"/>
          </a:fillRef>
          <a:effectRef idx="1">
            <a:schemeClr val="accent1"/>
          </a:effectRef>
          <a:fontRef idx="minor">
            <a:schemeClr val="lt1"/>
          </a:fontRef>
        </p:style>
        <p:txBody>
          <a:bodyPr anchor="ctr"/>
          <a:lstStyle/>
          <a:p>
            <a:pPr algn="ctr" fontAlgn="auto">
              <a:spcBef>
                <a:spcPts val="0"/>
              </a:spcBef>
              <a:spcAft>
                <a:spcPts val="0"/>
              </a:spcAft>
              <a:defRPr/>
            </a:pPr>
            <a:endParaRPr lang="es-ES" sz="4800"/>
          </a:p>
        </p:txBody>
      </p:sp>
      <p:sp>
        <p:nvSpPr>
          <p:cNvPr id="10250" name="3 Subtítulo"/>
          <p:cNvSpPr txBox="1">
            <a:spLocks/>
          </p:cNvSpPr>
          <p:nvPr/>
        </p:nvSpPr>
        <p:spPr bwMode="auto">
          <a:xfrm>
            <a:off x="214313" y="714375"/>
            <a:ext cx="5572125" cy="357188"/>
          </a:xfrm>
          <a:prstGeom prst="rect">
            <a:avLst/>
          </a:prstGeom>
          <a:noFill/>
          <a:ln w="9525">
            <a:noFill/>
            <a:miter lim="800000"/>
            <a:headEnd/>
            <a:tailEnd/>
          </a:ln>
        </p:spPr>
        <p:txBody>
          <a:bodyPr/>
          <a:lstStyle/>
          <a:p>
            <a:pPr marL="342900" indent="-342900">
              <a:spcBef>
                <a:spcPct val="20000"/>
              </a:spcBef>
              <a:buFont typeface="Arial" charset="0"/>
              <a:buNone/>
            </a:pPr>
            <a:r>
              <a:rPr lang="en-GB" b="1" dirty="0">
                <a:solidFill>
                  <a:schemeClr val="tx2"/>
                </a:solidFill>
                <a:cs typeface="Arial" charset="0"/>
              </a:rPr>
              <a:t>Fully Integrated Manufacturing Capability</a:t>
            </a:r>
          </a:p>
        </p:txBody>
      </p:sp>
      <p:pic>
        <p:nvPicPr>
          <p:cNvPr id="10251" name="Picture 7"/>
          <p:cNvPicPr>
            <a:picLocks noChangeAspect="1" noChangeArrowheads="1"/>
          </p:cNvPicPr>
          <p:nvPr/>
        </p:nvPicPr>
        <p:blipFill>
          <a:blip r:embed="rId4"/>
          <a:srcRect/>
          <a:stretch>
            <a:fillRect/>
          </a:stretch>
        </p:blipFill>
        <p:spPr bwMode="auto">
          <a:xfrm>
            <a:off x="4816475" y="1712913"/>
            <a:ext cx="3284538" cy="2322512"/>
          </a:xfrm>
          <a:prstGeom prst="rect">
            <a:avLst/>
          </a:prstGeom>
          <a:noFill/>
          <a:ln w="9525">
            <a:noFill/>
            <a:miter lim="800000"/>
            <a:headEnd/>
            <a:tailEnd/>
          </a:ln>
        </p:spPr>
      </p:pic>
      <p:pic>
        <p:nvPicPr>
          <p:cNvPr id="10252" name="Picture 9"/>
          <p:cNvPicPr>
            <a:picLocks noChangeAspect="1" noChangeArrowheads="1"/>
          </p:cNvPicPr>
          <p:nvPr/>
        </p:nvPicPr>
        <p:blipFill>
          <a:blip r:embed="rId5"/>
          <a:srcRect/>
          <a:stretch>
            <a:fillRect/>
          </a:stretch>
        </p:blipFill>
        <p:spPr bwMode="auto">
          <a:xfrm>
            <a:off x="3511550" y="4117975"/>
            <a:ext cx="1474788" cy="1482725"/>
          </a:xfrm>
          <a:prstGeom prst="rect">
            <a:avLst/>
          </a:prstGeom>
          <a:noFill/>
          <a:ln w="9525">
            <a:noFill/>
            <a:miter lim="800000"/>
            <a:headEnd/>
            <a:tailEnd/>
          </a:ln>
        </p:spPr>
      </p:pic>
      <p:pic>
        <p:nvPicPr>
          <p:cNvPr id="10253" name="Picture 10"/>
          <p:cNvPicPr>
            <a:picLocks noChangeAspect="1" noChangeArrowheads="1"/>
          </p:cNvPicPr>
          <p:nvPr/>
        </p:nvPicPr>
        <p:blipFill>
          <a:blip r:embed="rId6"/>
          <a:srcRect/>
          <a:stretch>
            <a:fillRect/>
          </a:stretch>
        </p:blipFill>
        <p:spPr bwMode="auto">
          <a:xfrm>
            <a:off x="2214563" y="5097463"/>
            <a:ext cx="1223962" cy="1219200"/>
          </a:xfrm>
          <a:prstGeom prst="rect">
            <a:avLst/>
          </a:prstGeom>
          <a:noFill/>
          <a:ln w="9525">
            <a:noFill/>
            <a:miter lim="800000"/>
            <a:headEnd/>
            <a:tailEnd/>
          </a:ln>
        </p:spPr>
      </p:pic>
      <p:pic>
        <p:nvPicPr>
          <p:cNvPr id="10254" name="Picture 13"/>
          <p:cNvPicPr>
            <a:picLocks noChangeAspect="1" noChangeArrowheads="1"/>
          </p:cNvPicPr>
          <p:nvPr/>
        </p:nvPicPr>
        <p:blipFill>
          <a:blip r:embed="rId7"/>
          <a:srcRect/>
          <a:stretch>
            <a:fillRect/>
          </a:stretch>
        </p:blipFill>
        <p:spPr bwMode="auto">
          <a:xfrm>
            <a:off x="5022850" y="4346575"/>
            <a:ext cx="2947988" cy="2082800"/>
          </a:xfrm>
          <a:prstGeom prst="rect">
            <a:avLst/>
          </a:prstGeom>
          <a:noFill/>
          <a:ln w="9525">
            <a:noFill/>
            <a:miter lim="800000"/>
            <a:headEnd/>
            <a:tailEnd/>
          </a:ln>
        </p:spPr>
      </p:pic>
      <p:sp>
        <p:nvSpPr>
          <p:cNvPr id="10255" name="Text Box 4"/>
          <p:cNvSpPr txBox="1">
            <a:spLocks noChangeArrowheads="1"/>
          </p:cNvSpPr>
          <p:nvPr/>
        </p:nvSpPr>
        <p:spPr bwMode="auto">
          <a:xfrm>
            <a:off x="714375" y="1281113"/>
            <a:ext cx="7416800" cy="366712"/>
          </a:xfrm>
          <a:prstGeom prst="rect">
            <a:avLst/>
          </a:prstGeom>
          <a:noFill/>
          <a:ln w="9525">
            <a:noFill/>
            <a:miter lim="800000"/>
            <a:headEnd/>
            <a:tailEnd/>
          </a:ln>
        </p:spPr>
        <p:txBody>
          <a:bodyPr>
            <a:spAutoFit/>
          </a:bodyPr>
          <a:lstStyle/>
          <a:p>
            <a:pPr>
              <a:spcBef>
                <a:spcPct val="50000"/>
              </a:spcBef>
            </a:pPr>
            <a:r>
              <a:rPr lang="it-IT" b="1" i="1">
                <a:cs typeface="Arial" charset="0"/>
              </a:rPr>
              <a:t>Wide Selection of machines and special tools</a:t>
            </a:r>
          </a:p>
        </p:txBody>
      </p:sp>
      <p:sp>
        <p:nvSpPr>
          <p:cNvPr id="10256" name="Text Box 5"/>
          <p:cNvSpPr txBox="1">
            <a:spLocks noChangeArrowheads="1"/>
          </p:cNvSpPr>
          <p:nvPr/>
        </p:nvSpPr>
        <p:spPr bwMode="auto">
          <a:xfrm>
            <a:off x="930275" y="1744663"/>
            <a:ext cx="3816350" cy="3540125"/>
          </a:xfrm>
          <a:prstGeom prst="rect">
            <a:avLst/>
          </a:prstGeom>
          <a:noFill/>
          <a:ln w="9525">
            <a:noFill/>
            <a:miter lim="800000"/>
            <a:headEnd/>
            <a:tailEnd/>
          </a:ln>
        </p:spPr>
        <p:txBody>
          <a:bodyPr>
            <a:spAutoFit/>
          </a:bodyPr>
          <a:lstStyle/>
          <a:p>
            <a:pPr>
              <a:spcBef>
                <a:spcPct val="50000"/>
              </a:spcBef>
            </a:pPr>
            <a:r>
              <a:rPr lang="it-IT" sz="1400" b="1" i="1">
                <a:cs typeface="Arial" charset="0"/>
              </a:rPr>
              <a:t>Tooling fabrication</a:t>
            </a:r>
          </a:p>
          <a:p>
            <a:pPr>
              <a:spcBef>
                <a:spcPct val="50000"/>
              </a:spcBef>
            </a:pPr>
            <a:r>
              <a:rPr lang="it-IT" sz="1400" b="1" i="1">
                <a:cs typeface="Arial" charset="0"/>
              </a:rPr>
              <a:t>General machining small-medium size</a:t>
            </a:r>
          </a:p>
          <a:p>
            <a:pPr>
              <a:spcBef>
                <a:spcPct val="50000"/>
              </a:spcBef>
            </a:pPr>
            <a:r>
              <a:rPr lang="it-IT" sz="1400" b="1" i="1">
                <a:cs typeface="Arial" charset="0"/>
              </a:rPr>
              <a:t>Jigs fixtures</a:t>
            </a:r>
          </a:p>
          <a:p>
            <a:pPr>
              <a:spcBef>
                <a:spcPct val="50000"/>
              </a:spcBef>
            </a:pPr>
            <a:r>
              <a:rPr lang="it-IT" sz="1400" b="1" i="1">
                <a:cs typeface="Arial" charset="0"/>
              </a:rPr>
              <a:t>Precision structural fabrication</a:t>
            </a:r>
          </a:p>
          <a:p>
            <a:pPr>
              <a:spcBef>
                <a:spcPct val="50000"/>
              </a:spcBef>
            </a:pPr>
            <a:r>
              <a:rPr lang="it-IT" sz="1400" b="1" i="1">
                <a:cs typeface="Arial" charset="0"/>
              </a:rPr>
              <a:t>Metal sheet forming</a:t>
            </a:r>
          </a:p>
          <a:p>
            <a:pPr>
              <a:spcBef>
                <a:spcPct val="50000"/>
              </a:spcBef>
            </a:pPr>
            <a:r>
              <a:rPr lang="it-IT" sz="1400" b="1" i="1">
                <a:cs typeface="Arial" charset="0"/>
              </a:rPr>
              <a:t>Thermal treatment facilities for light alloys</a:t>
            </a:r>
          </a:p>
          <a:p>
            <a:pPr>
              <a:spcBef>
                <a:spcPct val="50000"/>
              </a:spcBef>
            </a:pPr>
            <a:r>
              <a:rPr lang="it-IT" sz="1400" b="1" i="1">
                <a:cs typeface="Arial" charset="0"/>
              </a:rPr>
              <a:t>Numerical control machining</a:t>
            </a:r>
          </a:p>
          <a:p>
            <a:pPr>
              <a:spcBef>
                <a:spcPct val="50000"/>
              </a:spcBef>
            </a:pPr>
            <a:r>
              <a:rPr lang="it-IT" sz="1400" b="1" i="1">
                <a:cs typeface="Arial" charset="0"/>
              </a:rPr>
              <a:t>Metal welding</a:t>
            </a:r>
          </a:p>
          <a:p>
            <a:pPr>
              <a:spcBef>
                <a:spcPct val="50000"/>
              </a:spcBef>
            </a:pPr>
            <a:r>
              <a:rPr lang="it-IT" sz="1400" b="1" i="1">
                <a:cs typeface="Arial" charset="0"/>
              </a:rPr>
              <a:t>Drilling and riveting</a:t>
            </a:r>
          </a:p>
          <a:p>
            <a:pPr>
              <a:spcBef>
                <a:spcPct val="50000"/>
              </a:spcBef>
            </a:pPr>
            <a:r>
              <a:rPr lang="it-IT" sz="1400" b="1" i="1">
                <a:cs typeface="Arial" charset="0"/>
              </a:rPr>
              <a:t>Water cutting</a:t>
            </a:r>
          </a:p>
          <a:p>
            <a:pPr>
              <a:spcBef>
                <a:spcPct val="50000"/>
              </a:spcBef>
            </a:pPr>
            <a:r>
              <a:rPr lang="it-IT" sz="1400" b="1" i="1">
                <a:cs typeface="Arial" charset="0"/>
              </a:rPr>
              <a:t>ABS forming</a:t>
            </a:r>
          </a:p>
        </p:txBody>
      </p:sp>
    </p:spTree>
  </p:cSld>
  <p:clrMapOvr>
    <a:masterClrMapping/>
  </p:clrMapOvr>
  <p:transition>
    <p:cover dir="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lum bright="81000" contrast="-46000"/>
          </a:blip>
          <a:srcRect/>
          <a:stretch>
            <a:fillRect/>
          </a:stretch>
        </p:blipFill>
        <p:spPr bwMode="auto">
          <a:xfrm>
            <a:off x="0" y="1071546"/>
            <a:ext cx="9144000" cy="5519026"/>
          </a:xfrm>
          <a:prstGeom prst="ellipse">
            <a:avLst/>
          </a:prstGeom>
          <a:ln>
            <a:noFill/>
          </a:ln>
          <a:effectLst>
            <a:softEdge rad="112500"/>
          </a:effectLst>
        </p:spPr>
      </p:pic>
      <p:pic>
        <p:nvPicPr>
          <p:cNvPr id="11267" name="4 Imagen" descr="Dibujo.bmp"/>
          <p:cNvPicPr>
            <a:picLocks noChangeAspect="1"/>
          </p:cNvPicPr>
          <p:nvPr/>
        </p:nvPicPr>
        <p:blipFill>
          <a:blip r:embed="rId3"/>
          <a:srcRect/>
          <a:stretch>
            <a:fillRect/>
          </a:stretch>
        </p:blipFill>
        <p:spPr bwMode="auto">
          <a:xfrm>
            <a:off x="0" y="0"/>
            <a:ext cx="9144000" cy="1000125"/>
          </a:xfrm>
          <a:prstGeom prst="rect">
            <a:avLst/>
          </a:prstGeom>
          <a:noFill/>
          <a:ln w="9525">
            <a:noFill/>
            <a:miter lim="800000"/>
            <a:headEnd/>
            <a:tailEnd/>
          </a:ln>
        </p:spPr>
      </p:pic>
      <p:sp>
        <p:nvSpPr>
          <p:cNvPr id="6" name="5 Proceso"/>
          <p:cNvSpPr/>
          <p:nvPr/>
        </p:nvSpPr>
        <p:spPr>
          <a:xfrm>
            <a:off x="0" y="6500834"/>
            <a:ext cx="9144000" cy="357166"/>
          </a:xfrm>
          <a:prstGeom prst="flowChartProcess">
            <a:avLst/>
          </a:prstGeom>
        </p:spPr>
        <p:style>
          <a:lnRef idx="3">
            <a:schemeClr val="lt1"/>
          </a:lnRef>
          <a:fillRef idx="1003">
            <a:schemeClr val="dk2"/>
          </a:fillRef>
          <a:effectRef idx="1">
            <a:schemeClr val="accent1"/>
          </a:effectRef>
          <a:fontRef idx="minor">
            <a:schemeClr val="lt1"/>
          </a:fontRef>
        </p:style>
        <p:txBody>
          <a:bodyPr anchor="ctr"/>
          <a:lstStyle/>
          <a:p>
            <a:pPr algn="ctr" fontAlgn="auto">
              <a:spcBef>
                <a:spcPts val="0"/>
              </a:spcBef>
              <a:spcAft>
                <a:spcPts val="0"/>
              </a:spcAft>
              <a:defRPr/>
            </a:pPr>
            <a:r>
              <a:rPr lang="es-ES" sz="3200" dirty="0" smtClean="0"/>
              <a:t>WWW.TECNAM.NET</a:t>
            </a:r>
            <a:endParaRPr lang="es-ES" sz="3200" dirty="0"/>
          </a:p>
        </p:txBody>
      </p:sp>
      <p:sp>
        <p:nvSpPr>
          <p:cNvPr id="19" name="18 Proceso"/>
          <p:cNvSpPr/>
          <p:nvPr/>
        </p:nvSpPr>
        <p:spPr>
          <a:xfrm>
            <a:off x="285720" y="1071546"/>
            <a:ext cx="4572032" cy="142876"/>
          </a:xfrm>
          <a:prstGeom prst="flowChartProcess">
            <a:avLst/>
          </a:prstGeom>
        </p:spPr>
        <p:style>
          <a:lnRef idx="3">
            <a:schemeClr val="lt1"/>
          </a:lnRef>
          <a:fillRef idx="1003">
            <a:schemeClr val="dk2"/>
          </a:fillRef>
          <a:effectRef idx="1">
            <a:schemeClr val="accent1"/>
          </a:effectRef>
          <a:fontRef idx="minor">
            <a:schemeClr val="lt1"/>
          </a:fontRef>
        </p:style>
        <p:txBody>
          <a:bodyPr anchor="ctr"/>
          <a:lstStyle/>
          <a:p>
            <a:pPr algn="ctr" fontAlgn="auto">
              <a:spcBef>
                <a:spcPts val="0"/>
              </a:spcBef>
              <a:spcAft>
                <a:spcPts val="0"/>
              </a:spcAft>
              <a:defRPr/>
            </a:pPr>
            <a:endParaRPr lang="es-ES" sz="4800"/>
          </a:p>
        </p:txBody>
      </p:sp>
      <p:sp>
        <p:nvSpPr>
          <p:cNvPr id="11274" name="3 Subtítulo"/>
          <p:cNvSpPr txBox="1">
            <a:spLocks/>
          </p:cNvSpPr>
          <p:nvPr/>
        </p:nvSpPr>
        <p:spPr bwMode="auto">
          <a:xfrm>
            <a:off x="214313" y="714375"/>
            <a:ext cx="5572125" cy="357188"/>
          </a:xfrm>
          <a:prstGeom prst="rect">
            <a:avLst/>
          </a:prstGeom>
          <a:noFill/>
          <a:ln w="9525">
            <a:noFill/>
            <a:miter lim="800000"/>
            <a:headEnd/>
            <a:tailEnd/>
          </a:ln>
        </p:spPr>
        <p:txBody>
          <a:bodyPr/>
          <a:lstStyle/>
          <a:p>
            <a:pPr marL="342900" indent="-342900">
              <a:spcBef>
                <a:spcPct val="20000"/>
              </a:spcBef>
              <a:buFont typeface="Arial" charset="0"/>
              <a:buNone/>
            </a:pPr>
            <a:r>
              <a:rPr lang="en-GB" b="1" dirty="0">
                <a:solidFill>
                  <a:schemeClr val="tx2"/>
                </a:solidFill>
                <a:cs typeface="Arial" charset="0"/>
              </a:rPr>
              <a:t>Fully Capability Design Department </a:t>
            </a:r>
          </a:p>
        </p:txBody>
      </p:sp>
      <p:pic>
        <p:nvPicPr>
          <p:cNvPr id="11275" name="Picture 5" descr="cfd"/>
          <p:cNvPicPr>
            <a:picLocks noChangeAspect="1" noChangeArrowheads="1"/>
          </p:cNvPicPr>
          <p:nvPr/>
        </p:nvPicPr>
        <p:blipFill>
          <a:blip r:embed="rId4"/>
          <a:srcRect/>
          <a:stretch>
            <a:fillRect/>
          </a:stretch>
        </p:blipFill>
        <p:spPr bwMode="auto">
          <a:xfrm>
            <a:off x="3560763" y="1825625"/>
            <a:ext cx="1976437" cy="1441450"/>
          </a:xfrm>
          <a:prstGeom prst="rect">
            <a:avLst/>
          </a:prstGeom>
          <a:noFill/>
          <a:ln w="9525">
            <a:noFill/>
            <a:miter lim="800000"/>
            <a:headEnd/>
            <a:tailEnd/>
          </a:ln>
        </p:spPr>
      </p:pic>
      <p:pic>
        <p:nvPicPr>
          <p:cNvPr id="11276" name="Picture 6" descr="carry1TER"/>
          <p:cNvPicPr>
            <a:picLocks noChangeAspect="1" noChangeArrowheads="1"/>
          </p:cNvPicPr>
          <p:nvPr/>
        </p:nvPicPr>
        <p:blipFill>
          <a:blip r:embed="rId5"/>
          <a:srcRect/>
          <a:stretch>
            <a:fillRect/>
          </a:stretch>
        </p:blipFill>
        <p:spPr bwMode="auto">
          <a:xfrm>
            <a:off x="5753100" y="2395538"/>
            <a:ext cx="2447925" cy="1446212"/>
          </a:xfrm>
          <a:prstGeom prst="rect">
            <a:avLst/>
          </a:prstGeom>
          <a:noFill/>
          <a:ln w="9525">
            <a:noFill/>
            <a:miter lim="800000"/>
            <a:headEnd/>
            <a:tailEnd/>
          </a:ln>
        </p:spPr>
      </p:pic>
      <p:pic>
        <p:nvPicPr>
          <p:cNvPr id="11277" name="Picture 11" descr="2002_ala"/>
          <p:cNvPicPr>
            <a:picLocks noChangeAspect="1" noChangeArrowheads="1"/>
          </p:cNvPicPr>
          <p:nvPr/>
        </p:nvPicPr>
        <p:blipFill>
          <a:blip r:embed="rId6"/>
          <a:srcRect/>
          <a:stretch>
            <a:fillRect/>
          </a:stretch>
        </p:blipFill>
        <p:spPr bwMode="auto">
          <a:xfrm>
            <a:off x="941388" y="4705350"/>
            <a:ext cx="1836737" cy="1433513"/>
          </a:xfrm>
          <a:prstGeom prst="rect">
            <a:avLst/>
          </a:prstGeom>
          <a:noFill/>
          <a:ln w="9525">
            <a:noFill/>
            <a:miter lim="800000"/>
            <a:headEnd/>
            <a:tailEnd/>
          </a:ln>
        </p:spPr>
      </p:pic>
      <p:pic>
        <p:nvPicPr>
          <p:cNvPr id="11278" name="Picture 12" descr="foto1"/>
          <p:cNvPicPr>
            <a:picLocks noChangeAspect="1" noChangeArrowheads="1"/>
          </p:cNvPicPr>
          <p:nvPr/>
        </p:nvPicPr>
        <p:blipFill>
          <a:blip r:embed="rId7"/>
          <a:srcRect/>
          <a:stretch>
            <a:fillRect/>
          </a:stretch>
        </p:blipFill>
        <p:spPr bwMode="auto">
          <a:xfrm>
            <a:off x="3089275" y="4705350"/>
            <a:ext cx="2089150" cy="1428750"/>
          </a:xfrm>
          <a:prstGeom prst="rect">
            <a:avLst/>
          </a:prstGeom>
          <a:noFill/>
          <a:ln w="9525">
            <a:noFill/>
            <a:miter lim="800000"/>
            <a:headEnd/>
            <a:tailEnd/>
          </a:ln>
        </p:spPr>
      </p:pic>
      <p:pic>
        <p:nvPicPr>
          <p:cNvPr id="11279" name="Picture 14"/>
          <p:cNvPicPr>
            <a:picLocks noChangeAspect="1" noChangeArrowheads="1"/>
          </p:cNvPicPr>
          <p:nvPr/>
        </p:nvPicPr>
        <p:blipFill>
          <a:blip r:embed="rId8"/>
          <a:srcRect/>
          <a:stretch>
            <a:fillRect/>
          </a:stretch>
        </p:blipFill>
        <p:spPr bwMode="auto">
          <a:xfrm>
            <a:off x="5610225" y="4489450"/>
            <a:ext cx="2660650" cy="1939925"/>
          </a:xfrm>
          <a:prstGeom prst="rect">
            <a:avLst/>
          </a:prstGeom>
          <a:noFill/>
          <a:ln w="9525">
            <a:noFill/>
            <a:miter lim="800000"/>
            <a:headEnd/>
            <a:tailEnd/>
          </a:ln>
        </p:spPr>
      </p:pic>
      <p:sp>
        <p:nvSpPr>
          <p:cNvPr id="11280" name="Text Box 7"/>
          <p:cNvSpPr txBox="1">
            <a:spLocks noChangeArrowheads="1"/>
          </p:cNvSpPr>
          <p:nvPr/>
        </p:nvSpPr>
        <p:spPr bwMode="auto">
          <a:xfrm>
            <a:off x="1012825" y="1322388"/>
            <a:ext cx="7416800" cy="366712"/>
          </a:xfrm>
          <a:prstGeom prst="rect">
            <a:avLst/>
          </a:prstGeom>
          <a:noFill/>
          <a:ln w="9525">
            <a:noFill/>
            <a:miter lim="800000"/>
            <a:headEnd/>
            <a:tailEnd/>
          </a:ln>
        </p:spPr>
        <p:txBody>
          <a:bodyPr>
            <a:spAutoFit/>
          </a:bodyPr>
          <a:lstStyle/>
          <a:p>
            <a:pPr>
              <a:spcBef>
                <a:spcPct val="50000"/>
              </a:spcBef>
            </a:pPr>
            <a:r>
              <a:rPr lang="it-IT" b="1" i="1">
                <a:cs typeface="Arial" charset="0"/>
              </a:rPr>
              <a:t>State of the Art Software for Analysis and Design</a:t>
            </a:r>
          </a:p>
        </p:txBody>
      </p:sp>
      <p:sp>
        <p:nvSpPr>
          <p:cNvPr id="11281" name="Text Box 8"/>
          <p:cNvSpPr txBox="1">
            <a:spLocks noChangeArrowheads="1"/>
          </p:cNvSpPr>
          <p:nvPr/>
        </p:nvSpPr>
        <p:spPr bwMode="auto">
          <a:xfrm>
            <a:off x="1371600" y="1754188"/>
            <a:ext cx="3670300" cy="1924050"/>
          </a:xfrm>
          <a:prstGeom prst="rect">
            <a:avLst/>
          </a:prstGeom>
          <a:noFill/>
          <a:ln w="9525">
            <a:noFill/>
            <a:miter lim="800000"/>
            <a:headEnd/>
            <a:tailEnd/>
          </a:ln>
        </p:spPr>
        <p:txBody>
          <a:bodyPr>
            <a:spAutoFit/>
          </a:bodyPr>
          <a:lstStyle/>
          <a:p>
            <a:pPr>
              <a:spcBef>
                <a:spcPct val="50000"/>
              </a:spcBef>
            </a:pPr>
            <a:r>
              <a:rPr lang="it-IT" sz="1400" b="1" i="1">
                <a:cs typeface="Arial" charset="0"/>
              </a:rPr>
              <a:t>Autocad </a:t>
            </a:r>
            <a:r>
              <a:rPr lang="en-US" sz="1400" b="1" i="1" baseline="30000">
                <a:cs typeface="Arial" charset="0"/>
              </a:rPr>
              <a:t>©</a:t>
            </a:r>
          </a:p>
          <a:p>
            <a:pPr>
              <a:spcBef>
                <a:spcPct val="50000"/>
              </a:spcBef>
            </a:pPr>
            <a:r>
              <a:rPr lang="en-US" sz="1400" b="1" i="1">
                <a:cs typeface="Arial" charset="0"/>
              </a:rPr>
              <a:t>CATIA</a:t>
            </a:r>
            <a:r>
              <a:rPr lang="en-US" sz="1400" b="1" i="1" baseline="30000">
                <a:cs typeface="Arial" charset="0"/>
              </a:rPr>
              <a:t>©</a:t>
            </a:r>
            <a:r>
              <a:rPr lang="en-US" sz="1400" b="1" i="1">
                <a:cs typeface="Arial" charset="0"/>
              </a:rPr>
              <a:t> V4 and V5</a:t>
            </a:r>
          </a:p>
          <a:p>
            <a:pPr>
              <a:spcBef>
                <a:spcPct val="50000"/>
              </a:spcBef>
            </a:pPr>
            <a:r>
              <a:rPr lang="en-US" sz="1400" b="1" i="1">
                <a:cs typeface="Arial" charset="0"/>
              </a:rPr>
              <a:t>MSC/Patran</a:t>
            </a:r>
            <a:r>
              <a:rPr lang="en-US" sz="1400" b="1" i="1" baseline="30000">
                <a:cs typeface="Arial" charset="0"/>
              </a:rPr>
              <a:t>©</a:t>
            </a:r>
          </a:p>
          <a:p>
            <a:pPr>
              <a:spcBef>
                <a:spcPct val="50000"/>
              </a:spcBef>
            </a:pPr>
            <a:r>
              <a:rPr lang="en-US" sz="1400" b="1" i="1">
                <a:cs typeface="Arial" charset="0"/>
              </a:rPr>
              <a:t>MSC/Nastran</a:t>
            </a:r>
            <a:r>
              <a:rPr lang="en-US" sz="1400" b="1" i="1" baseline="30000">
                <a:cs typeface="Arial" charset="0"/>
              </a:rPr>
              <a:t>©</a:t>
            </a:r>
          </a:p>
          <a:p>
            <a:pPr>
              <a:spcBef>
                <a:spcPct val="50000"/>
              </a:spcBef>
            </a:pPr>
            <a:r>
              <a:rPr lang="en-US" sz="1400" b="1" i="1">
                <a:cs typeface="Arial" charset="0"/>
              </a:rPr>
              <a:t>FLUENT</a:t>
            </a:r>
            <a:r>
              <a:rPr lang="en-US" sz="1400" b="1" i="1" baseline="30000">
                <a:cs typeface="Arial" charset="0"/>
              </a:rPr>
              <a:t>©</a:t>
            </a:r>
          </a:p>
          <a:p>
            <a:pPr>
              <a:spcBef>
                <a:spcPct val="50000"/>
              </a:spcBef>
            </a:pPr>
            <a:r>
              <a:rPr lang="en-US" sz="1400" b="1" i="1">
                <a:cs typeface="Arial" charset="0"/>
              </a:rPr>
              <a:t>In-house developed software for</a:t>
            </a:r>
          </a:p>
        </p:txBody>
      </p:sp>
      <p:sp>
        <p:nvSpPr>
          <p:cNvPr id="11282" name="Text Box 15"/>
          <p:cNvSpPr txBox="1">
            <a:spLocks noChangeArrowheads="1"/>
          </p:cNvSpPr>
          <p:nvPr/>
        </p:nvSpPr>
        <p:spPr bwMode="auto">
          <a:xfrm>
            <a:off x="1084263" y="3968750"/>
            <a:ext cx="7127875" cy="523875"/>
          </a:xfrm>
          <a:prstGeom prst="rect">
            <a:avLst/>
          </a:prstGeom>
          <a:noFill/>
          <a:ln w="9525">
            <a:noFill/>
            <a:miter lim="800000"/>
            <a:headEnd/>
            <a:tailEnd/>
          </a:ln>
        </p:spPr>
        <p:txBody>
          <a:bodyPr>
            <a:spAutoFit/>
          </a:bodyPr>
          <a:lstStyle/>
          <a:p>
            <a:pPr>
              <a:spcBef>
                <a:spcPct val="50000"/>
              </a:spcBef>
            </a:pPr>
            <a:r>
              <a:rPr lang="en-US" sz="1400" b="1" i="1">
                <a:cs typeface="Arial" charset="0"/>
              </a:rPr>
              <a:t>Stress analysis, Flight Testing, Performance analysis, Ground Vibration Testing, Aeroelastic Analysis</a:t>
            </a:r>
            <a:endParaRPr lang="it-IT" sz="1400" b="1" i="1">
              <a:cs typeface="Arial" charset="0"/>
            </a:endParaRPr>
          </a:p>
        </p:txBody>
      </p:sp>
    </p:spTree>
  </p:cSld>
  <p:clrMapOvr>
    <a:masterClrMapping/>
  </p:clrMapOvr>
  <p:transition>
    <p:cover dir="r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lum bright="81000" contrast="-46000"/>
          </a:blip>
          <a:srcRect/>
          <a:stretch>
            <a:fillRect/>
          </a:stretch>
        </p:blipFill>
        <p:spPr bwMode="auto">
          <a:xfrm>
            <a:off x="0" y="1071546"/>
            <a:ext cx="9144000" cy="5519026"/>
          </a:xfrm>
          <a:prstGeom prst="ellipse">
            <a:avLst/>
          </a:prstGeom>
          <a:ln>
            <a:noFill/>
          </a:ln>
          <a:effectLst>
            <a:softEdge rad="112500"/>
          </a:effectLst>
        </p:spPr>
      </p:pic>
      <p:pic>
        <p:nvPicPr>
          <p:cNvPr id="12291" name="4 Imagen" descr="Dibujo.bmp"/>
          <p:cNvPicPr>
            <a:picLocks noChangeAspect="1"/>
          </p:cNvPicPr>
          <p:nvPr/>
        </p:nvPicPr>
        <p:blipFill>
          <a:blip r:embed="rId3"/>
          <a:srcRect/>
          <a:stretch>
            <a:fillRect/>
          </a:stretch>
        </p:blipFill>
        <p:spPr bwMode="auto">
          <a:xfrm>
            <a:off x="0" y="0"/>
            <a:ext cx="9144000" cy="1000125"/>
          </a:xfrm>
          <a:prstGeom prst="rect">
            <a:avLst/>
          </a:prstGeom>
          <a:noFill/>
          <a:ln w="9525">
            <a:noFill/>
            <a:miter lim="800000"/>
            <a:headEnd/>
            <a:tailEnd/>
          </a:ln>
        </p:spPr>
      </p:pic>
      <p:sp>
        <p:nvSpPr>
          <p:cNvPr id="6" name="5 Proceso"/>
          <p:cNvSpPr/>
          <p:nvPr/>
        </p:nvSpPr>
        <p:spPr>
          <a:xfrm>
            <a:off x="0" y="6500834"/>
            <a:ext cx="9144000" cy="357166"/>
          </a:xfrm>
          <a:prstGeom prst="flowChartProcess">
            <a:avLst/>
          </a:prstGeom>
        </p:spPr>
        <p:style>
          <a:lnRef idx="3">
            <a:schemeClr val="lt1"/>
          </a:lnRef>
          <a:fillRef idx="1003">
            <a:schemeClr val="dk2"/>
          </a:fillRef>
          <a:effectRef idx="1">
            <a:schemeClr val="accent1"/>
          </a:effectRef>
          <a:fontRef idx="minor">
            <a:schemeClr val="lt1"/>
          </a:fontRef>
        </p:style>
        <p:txBody>
          <a:bodyPr anchor="ctr"/>
          <a:lstStyle/>
          <a:p>
            <a:pPr algn="ctr" fontAlgn="auto">
              <a:spcBef>
                <a:spcPts val="0"/>
              </a:spcBef>
              <a:spcAft>
                <a:spcPts val="0"/>
              </a:spcAft>
              <a:defRPr/>
            </a:pPr>
            <a:r>
              <a:rPr lang="es-ES" sz="3200" dirty="0" smtClean="0"/>
              <a:t>WWW.TECNAM.NET</a:t>
            </a:r>
            <a:endParaRPr lang="es-ES" sz="3200" dirty="0"/>
          </a:p>
        </p:txBody>
      </p:sp>
      <p:sp>
        <p:nvSpPr>
          <p:cNvPr id="19" name="18 Proceso"/>
          <p:cNvSpPr/>
          <p:nvPr/>
        </p:nvSpPr>
        <p:spPr>
          <a:xfrm>
            <a:off x="285720" y="1071546"/>
            <a:ext cx="1857388" cy="142876"/>
          </a:xfrm>
          <a:prstGeom prst="flowChartProcess">
            <a:avLst/>
          </a:prstGeom>
        </p:spPr>
        <p:style>
          <a:lnRef idx="3">
            <a:schemeClr val="lt1"/>
          </a:lnRef>
          <a:fillRef idx="1003">
            <a:schemeClr val="dk2"/>
          </a:fillRef>
          <a:effectRef idx="1">
            <a:schemeClr val="accent1"/>
          </a:effectRef>
          <a:fontRef idx="minor">
            <a:schemeClr val="lt1"/>
          </a:fontRef>
        </p:style>
        <p:txBody>
          <a:bodyPr anchor="ctr"/>
          <a:lstStyle/>
          <a:p>
            <a:pPr algn="ctr" fontAlgn="auto">
              <a:spcBef>
                <a:spcPts val="0"/>
              </a:spcBef>
              <a:spcAft>
                <a:spcPts val="0"/>
              </a:spcAft>
              <a:defRPr/>
            </a:pPr>
            <a:endParaRPr lang="es-ES" sz="4800"/>
          </a:p>
        </p:txBody>
      </p:sp>
      <p:sp>
        <p:nvSpPr>
          <p:cNvPr id="12298" name="3 Subtítulo"/>
          <p:cNvSpPr txBox="1">
            <a:spLocks/>
          </p:cNvSpPr>
          <p:nvPr/>
        </p:nvSpPr>
        <p:spPr bwMode="auto">
          <a:xfrm>
            <a:off x="214313" y="714375"/>
            <a:ext cx="5572125" cy="357188"/>
          </a:xfrm>
          <a:prstGeom prst="rect">
            <a:avLst/>
          </a:prstGeom>
          <a:noFill/>
          <a:ln w="9525">
            <a:noFill/>
            <a:miter lim="800000"/>
            <a:headEnd/>
            <a:tailEnd/>
          </a:ln>
        </p:spPr>
        <p:txBody>
          <a:bodyPr/>
          <a:lstStyle/>
          <a:p>
            <a:pPr marL="342900" indent="-342900">
              <a:spcBef>
                <a:spcPct val="20000"/>
              </a:spcBef>
              <a:buFont typeface="Arial" charset="0"/>
              <a:buNone/>
            </a:pPr>
            <a:r>
              <a:rPr lang="en-GB" b="1" dirty="0">
                <a:solidFill>
                  <a:schemeClr val="tx2"/>
                </a:solidFill>
                <a:cs typeface="Arial" charset="0"/>
              </a:rPr>
              <a:t>Ground Testing</a:t>
            </a:r>
          </a:p>
        </p:txBody>
      </p:sp>
      <p:pic>
        <p:nvPicPr>
          <p:cNvPr id="12299" name="Picture 11" descr="PICT0475"/>
          <p:cNvPicPr>
            <a:picLocks noChangeAspect="1" noChangeArrowheads="1"/>
          </p:cNvPicPr>
          <p:nvPr/>
        </p:nvPicPr>
        <p:blipFill>
          <a:blip r:embed="rId4"/>
          <a:srcRect/>
          <a:stretch>
            <a:fillRect/>
          </a:stretch>
        </p:blipFill>
        <p:spPr bwMode="auto">
          <a:xfrm>
            <a:off x="3159125" y="1893888"/>
            <a:ext cx="2232025" cy="1670050"/>
          </a:xfrm>
          <a:prstGeom prst="rect">
            <a:avLst/>
          </a:prstGeom>
          <a:noFill/>
          <a:ln w="9525">
            <a:noFill/>
            <a:miter lim="800000"/>
            <a:headEnd/>
            <a:tailEnd/>
          </a:ln>
        </p:spPr>
      </p:pic>
      <p:pic>
        <p:nvPicPr>
          <p:cNvPr id="12300" name="Picture 12"/>
          <p:cNvPicPr>
            <a:picLocks noChangeAspect="1" noChangeArrowheads="1"/>
          </p:cNvPicPr>
          <p:nvPr/>
        </p:nvPicPr>
        <p:blipFill>
          <a:blip r:embed="rId5"/>
          <a:srcRect/>
          <a:stretch>
            <a:fillRect/>
          </a:stretch>
        </p:blipFill>
        <p:spPr bwMode="auto">
          <a:xfrm>
            <a:off x="1071563" y="2325688"/>
            <a:ext cx="1944687" cy="1063625"/>
          </a:xfrm>
          <a:prstGeom prst="rect">
            <a:avLst/>
          </a:prstGeom>
          <a:noFill/>
          <a:ln w="9525">
            <a:noFill/>
            <a:miter lim="800000"/>
            <a:headEnd/>
            <a:tailEnd/>
          </a:ln>
        </p:spPr>
      </p:pic>
      <p:pic>
        <p:nvPicPr>
          <p:cNvPr id="12301" name="Picture 15"/>
          <p:cNvPicPr>
            <a:picLocks noChangeAspect="1" noChangeArrowheads="1"/>
          </p:cNvPicPr>
          <p:nvPr/>
        </p:nvPicPr>
        <p:blipFill>
          <a:blip r:embed="rId6"/>
          <a:srcRect/>
          <a:stretch>
            <a:fillRect/>
          </a:stretch>
        </p:blipFill>
        <p:spPr bwMode="auto">
          <a:xfrm>
            <a:off x="1216025" y="4125913"/>
            <a:ext cx="1955800" cy="2232025"/>
          </a:xfrm>
          <a:prstGeom prst="rect">
            <a:avLst/>
          </a:prstGeom>
          <a:noFill/>
          <a:ln w="9525">
            <a:noFill/>
            <a:miter lim="800000"/>
            <a:headEnd/>
            <a:tailEnd/>
          </a:ln>
        </p:spPr>
      </p:pic>
      <p:pic>
        <p:nvPicPr>
          <p:cNvPr id="12302" name="Picture 16"/>
          <p:cNvPicPr>
            <a:picLocks noChangeAspect="1" noChangeArrowheads="1"/>
          </p:cNvPicPr>
          <p:nvPr/>
        </p:nvPicPr>
        <p:blipFill>
          <a:blip r:embed="rId7"/>
          <a:srcRect l="30362" t="24007" r="32718" b="4086"/>
          <a:stretch>
            <a:fillRect/>
          </a:stretch>
        </p:blipFill>
        <p:spPr bwMode="auto">
          <a:xfrm>
            <a:off x="3448050" y="3838575"/>
            <a:ext cx="2165350" cy="2519363"/>
          </a:xfrm>
          <a:prstGeom prst="rect">
            <a:avLst/>
          </a:prstGeom>
          <a:noFill/>
          <a:ln w="9525">
            <a:noFill/>
            <a:miter lim="800000"/>
            <a:headEnd/>
            <a:tailEnd/>
          </a:ln>
        </p:spPr>
      </p:pic>
      <p:pic>
        <p:nvPicPr>
          <p:cNvPr id="12303" name="Picture 17"/>
          <p:cNvPicPr>
            <a:picLocks noChangeAspect="1" noChangeArrowheads="1"/>
          </p:cNvPicPr>
          <p:nvPr/>
        </p:nvPicPr>
        <p:blipFill>
          <a:blip r:embed="rId8"/>
          <a:srcRect l="10680" t="17555" r="8763" b="20323"/>
          <a:stretch>
            <a:fillRect/>
          </a:stretch>
        </p:blipFill>
        <p:spPr bwMode="auto">
          <a:xfrm>
            <a:off x="5751513" y="2447925"/>
            <a:ext cx="2601912" cy="1462088"/>
          </a:xfrm>
          <a:prstGeom prst="rect">
            <a:avLst/>
          </a:prstGeom>
          <a:noFill/>
          <a:ln w="9525">
            <a:noFill/>
            <a:miter lim="800000"/>
            <a:headEnd/>
            <a:tailEnd/>
          </a:ln>
        </p:spPr>
      </p:pic>
      <p:pic>
        <p:nvPicPr>
          <p:cNvPr id="12304" name="Picture 19"/>
          <p:cNvPicPr>
            <a:picLocks noChangeAspect="1" noChangeArrowheads="1"/>
          </p:cNvPicPr>
          <p:nvPr/>
        </p:nvPicPr>
        <p:blipFill>
          <a:blip r:embed="rId9"/>
          <a:srcRect/>
          <a:stretch>
            <a:fillRect/>
          </a:stretch>
        </p:blipFill>
        <p:spPr bwMode="auto">
          <a:xfrm>
            <a:off x="5751513" y="3959225"/>
            <a:ext cx="2592387" cy="1606550"/>
          </a:xfrm>
          <a:prstGeom prst="rect">
            <a:avLst/>
          </a:prstGeom>
          <a:noFill/>
          <a:ln w="9525">
            <a:noFill/>
            <a:miter lim="800000"/>
            <a:headEnd/>
            <a:tailEnd/>
          </a:ln>
        </p:spPr>
      </p:pic>
      <p:sp>
        <p:nvSpPr>
          <p:cNvPr id="12305" name="Text Box 6"/>
          <p:cNvSpPr txBox="1">
            <a:spLocks noChangeArrowheads="1"/>
          </p:cNvSpPr>
          <p:nvPr/>
        </p:nvSpPr>
        <p:spPr bwMode="auto">
          <a:xfrm>
            <a:off x="1000125" y="1279525"/>
            <a:ext cx="7416800" cy="366713"/>
          </a:xfrm>
          <a:prstGeom prst="rect">
            <a:avLst/>
          </a:prstGeom>
          <a:noFill/>
          <a:ln w="9525">
            <a:noFill/>
            <a:miter lim="800000"/>
            <a:headEnd/>
            <a:tailEnd/>
          </a:ln>
        </p:spPr>
        <p:txBody>
          <a:bodyPr>
            <a:spAutoFit/>
          </a:bodyPr>
          <a:lstStyle/>
          <a:p>
            <a:pPr>
              <a:spcBef>
                <a:spcPct val="50000"/>
              </a:spcBef>
            </a:pPr>
            <a:r>
              <a:rPr lang="it-IT" b="1" i="1">
                <a:cs typeface="Arial" charset="0"/>
              </a:rPr>
              <a:t>In house testing of each element of a new aircraft model</a:t>
            </a:r>
          </a:p>
        </p:txBody>
      </p:sp>
      <p:sp>
        <p:nvSpPr>
          <p:cNvPr id="12306" name="Text Box 7"/>
          <p:cNvSpPr txBox="1">
            <a:spLocks noChangeArrowheads="1"/>
          </p:cNvSpPr>
          <p:nvPr/>
        </p:nvSpPr>
        <p:spPr bwMode="auto">
          <a:xfrm>
            <a:off x="1071563" y="2070100"/>
            <a:ext cx="1368425" cy="304800"/>
          </a:xfrm>
          <a:prstGeom prst="rect">
            <a:avLst/>
          </a:prstGeom>
          <a:noFill/>
          <a:ln w="9525">
            <a:noFill/>
            <a:miter lim="800000"/>
            <a:headEnd/>
            <a:tailEnd/>
          </a:ln>
        </p:spPr>
        <p:txBody>
          <a:bodyPr>
            <a:spAutoFit/>
          </a:bodyPr>
          <a:lstStyle/>
          <a:p>
            <a:pPr>
              <a:spcBef>
                <a:spcPct val="50000"/>
              </a:spcBef>
            </a:pPr>
            <a:r>
              <a:rPr lang="en-US" sz="1400" b="1" i="1">
                <a:cs typeface="Arial" charset="0"/>
              </a:rPr>
              <a:t>Static testing</a:t>
            </a:r>
            <a:endParaRPr lang="it-IT" sz="1400" b="1" i="1">
              <a:cs typeface="Arial" charset="0"/>
            </a:endParaRPr>
          </a:p>
        </p:txBody>
      </p:sp>
      <p:sp>
        <p:nvSpPr>
          <p:cNvPr id="12307" name="Text Box 9"/>
          <p:cNvSpPr txBox="1">
            <a:spLocks noChangeArrowheads="1"/>
          </p:cNvSpPr>
          <p:nvPr/>
        </p:nvSpPr>
        <p:spPr bwMode="auto">
          <a:xfrm>
            <a:off x="2655888" y="1549400"/>
            <a:ext cx="3527425" cy="304800"/>
          </a:xfrm>
          <a:prstGeom prst="rect">
            <a:avLst/>
          </a:prstGeom>
          <a:noFill/>
          <a:ln w="9525">
            <a:noFill/>
            <a:miter lim="800000"/>
            <a:headEnd/>
            <a:tailEnd/>
          </a:ln>
        </p:spPr>
        <p:txBody>
          <a:bodyPr>
            <a:spAutoFit/>
          </a:bodyPr>
          <a:lstStyle/>
          <a:p>
            <a:pPr>
              <a:spcBef>
                <a:spcPct val="50000"/>
              </a:spcBef>
            </a:pPr>
            <a:r>
              <a:rPr lang="it-IT" sz="1400" b="1" i="1">
                <a:cs typeface="Arial" charset="0"/>
              </a:rPr>
              <a:t>no matter if it is a certified model or not</a:t>
            </a:r>
          </a:p>
        </p:txBody>
      </p:sp>
      <p:sp>
        <p:nvSpPr>
          <p:cNvPr id="12308" name="Text Box 13"/>
          <p:cNvSpPr txBox="1">
            <a:spLocks noChangeArrowheads="1"/>
          </p:cNvSpPr>
          <p:nvPr/>
        </p:nvSpPr>
        <p:spPr bwMode="auto">
          <a:xfrm>
            <a:off x="1071563" y="3798888"/>
            <a:ext cx="2376487" cy="304800"/>
          </a:xfrm>
          <a:prstGeom prst="rect">
            <a:avLst/>
          </a:prstGeom>
          <a:noFill/>
          <a:ln w="9525">
            <a:noFill/>
            <a:miter lim="800000"/>
            <a:headEnd/>
            <a:tailEnd/>
          </a:ln>
        </p:spPr>
        <p:txBody>
          <a:bodyPr>
            <a:spAutoFit/>
          </a:bodyPr>
          <a:lstStyle/>
          <a:p>
            <a:pPr>
              <a:spcBef>
                <a:spcPct val="50000"/>
              </a:spcBef>
            </a:pPr>
            <a:r>
              <a:rPr lang="en-US" sz="1400" b="1" i="1">
                <a:cs typeface="Arial" charset="0"/>
              </a:rPr>
              <a:t>Ground Vibration Testing</a:t>
            </a:r>
            <a:endParaRPr lang="it-IT" sz="1400" b="1" i="1">
              <a:cs typeface="Arial" charset="0"/>
            </a:endParaRPr>
          </a:p>
        </p:txBody>
      </p:sp>
      <p:sp>
        <p:nvSpPr>
          <p:cNvPr id="12309" name="Text Box 18"/>
          <p:cNvSpPr txBox="1">
            <a:spLocks noChangeArrowheads="1"/>
          </p:cNvSpPr>
          <p:nvPr/>
        </p:nvSpPr>
        <p:spPr bwMode="auto">
          <a:xfrm>
            <a:off x="5822950" y="2263775"/>
            <a:ext cx="2376488" cy="304800"/>
          </a:xfrm>
          <a:prstGeom prst="rect">
            <a:avLst/>
          </a:prstGeom>
          <a:noFill/>
          <a:ln w="9525">
            <a:noFill/>
            <a:miter lim="800000"/>
            <a:headEnd/>
            <a:tailEnd/>
          </a:ln>
        </p:spPr>
        <p:txBody>
          <a:bodyPr>
            <a:spAutoFit/>
          </a:bodyPr>
          <a:lstStyle/>
          <a:p>
            <a:pPr>
              <a:spcBef>
                <a:spcPct val="50000"/>
              </a:spcBef>
            </a:pPr>
            <a:r>
              <a:rPr lang="en-US" sz="1400" b="1" i="1">
                <a:cs typeface="Arial" charset="0"/>
              </a:rPr>
              <a:t>Aeroelastic Calculations</a:t>
            </a:r>
            <a:endParaRPr lang="it-IT" sz="1400" b="1" i="1">
              <a:cs typeface="Arial" charset="0"/>
            </a:endParaRPr>
          </a:p>
        </p:txBody>
      </p:sp>
    </p:spTree>
  </p:cSld>
  <p:clrMapOvr>
    <a:masterClrMapping/>
  </p:clrMapOvr>
  <p:transition>
    <p:cover dir="r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lum bright="81000" contrast="-46000"/>
          </a:blip>
          <a:srcRect/>
          <a:stretch>
            <a:fillRect/>
          </a:stretch>
        </p:blipFill>
        <p:spPr bwMode="auto">
          <a:xfrm>
            <a:off x="0" y="1071546"/>
            <a:ext cx="9144000" cy="5519026"/>
          </a:xfrm>
          <a:prstGeom prst="ellipse">
            <a:avLst/>
          </a:prstGeom>
          <a:ln>
            <a:noFill/>
          </a:ln>
          <a:effectLst>
            <a:softEdge rad="112500"/>
          </a:effectLst>
        </p:spPr>
      </p:pic>
      <p:pic>
        <p:nvPicPr>
          <p:cNvPr id="1029" name="4 Imagen" descr="Dibujo.bmp"/>
          <p:cNvPicPr>
            <a:picLocks noChangeAspect="1"/>
          </p:cNvPicPr>
          <p:nvPr/>
        </p:nvPicPr>
        <p:blipFill>
          <a:blip r:embed="rId4"/>
          <a:srcRect/>
          <a:stretch>
            <a:fillRect/>
          </a:stretch>
        </p:blipFill>
        <p:spPr bwMode="auto">
          <a:xfrm>
            <a:off x="0" y="0"/>
            <a:ext cx="9144000" cy="1000125"/>
          </a:xfrm>
          <a:prstGeom prst="rect">
            <a:avLst/>
          </a:prstGeom>
          <a:noFill/>
          <a:ln w="9525">
            <a:noFill/>
            <a:miter lim="800000"/>
            <a:headEnd/>
            <a:tailEnd/>
          </a:ln>
        </p:spPr>
      </p:pic>
      <p:sp>
        <p:nvSpPr>
          <p:cNvPr id="6" name="5 Proceso"/>
          <p:cNvSpPr/>
          <p:nvPr/>
        </p:nvSpPr>
        <p:spPr>
          <a:xfrm>
            <a:off x="0" y="6500834"/>
            <a:ext cx="9144000" cy="357166"/>
          </a:xfrm>
          <a:prstGeom prst="flowChartProcess">
            <a:avLst/>
          </a:prstGeom>
        </p:spPr>
        <p:style>
          <a:lnRef idx="3">
            <a:schemeClr val="lt1"/>
          </a:lnRef>
          <a:fillRef idx="1003">
            <a:schemeClr val="dk2"/>
          </a:fillRef>
          <a:effectRef idx="1">
            <a:schemeClr val="accent1"/>
          </a:effectRef>
          <a:fontRef idx="minor">
            <a:schemeClr val="lt1"/>
          </a:fontRef>
        </p:style>
        <p:txBody>
          <a:bodyPr anchor="ctr"/>
          <a:lstStyle/>
          <a:p>
            <a:pPr algn="ctr" fontAlgn="auto">
              <a:spcBef>
                <a:spcPts val="0"/>
              </a:spcBef>
              <a:spcAft>
                <a:spcPts val="0"/>
              </a:spcAft>
              <a:defRPr/>
            </a:pPr>
            <a:r>
              <a:rPr lang="es-ES" sz="3200" dirty="0" smtClean="0"/>
              <a:t>WWW.TECNAM.NET</a:t>
            </a:r>
            <a:endParaRPr lang="es-ES" sz="3200" dirty="0"/>
          </a:p>
        </p:txBody>
      </p:sp>
      <p:sp>
        <p:nvSpPr>
          <p:cNvPr id="19" name="18 Proceso"/>
          <p:cNvSpPr/>
          <p:nvPr/>
        </p:nvSpPr>
        <p:spPr>
          <a:xfrm>
            <a:off x="285720" y="1071546"/>
            <a:ext cx="1643074" cy="142876"/>
          </a:xfrm>
          <a:prstGeom prst="flowChartProcess">
            <a:avLst/>
          </a:prstGeom>
        </p:spPr>
        <p:style>
          <a:lnRef idx="3">
            <a:schemeClr val="lt1"/>
          </a:lnRef>
          <a:fillRef idx="1003">
            <a:schemeClr val="dk2"/>
          </a:fillRef>
          <a:effectRef idx="1">
            <a:schemeClr val="accent1"/>
          </a:effectRef>
          <a:fontRef idx="minor">
            <a:schemeClr val="lt1"/>
          </a:fontRef>
        </p:style>
        <p:txBody>
          <a:bodyPr anchor="ctr"/>
          <a:lstStyle/>
          <a:p>
            <a:pPr algn="ctr" fontAlgn="auto">
              <a:spcBef>
                <a:spcPts val="0"/>
              </a:spcBef>
              <a:spcAft>
                <a:spcPts val="0"/>
              </a:spcAft>
              <a:defRPr/>
            </a:pPr>
            <a:endParaRPr lang="es-ES" sz="4800"/>
          </a:p>
        </p:txBody>
      </p:sp>
      <p:sp>
        <p:nvSpPr>
          <p:cNvPr id="1036" name="3 Subtítulo"/>
          <p:cNvSpPr txBox="1">
            <a:spLocks/>
          </p:cNvSpPr>
          <p:nvPr/>
        </p:nvSpPr>
        <p:spPr bwMode="auto">
          <a:xfrm>
            <a:off x="214313" y="714375"/>
            <a:ext cx="5572125" cy="357188"/>
          </a:xfrm>
          <a:prstGeom prst="rect">
            <a:avLst/>
          </a:prstGeom>
          <a:noFill/>
          <a:ln w="9525">
            <a:noFill/>
            <a:miter lim="800000"/>
            <a:headEnd/>
            <a:tailEnd/>
          </a:ln>
        </p:spPr>
        <p:txBody>
          <a:bodyPr/>
          <a:lstStyle/>
          <a:p>
            <a:pPr marL="342900" indent="-342900">
              <a:spcBef>
                <a:spcPct val="20000"/>
              </a:spcBef>
              <a:buFont typeface="Arial" charset="0"/>
              <a:buNone/>
            </a:pPr>
            <a:r>
              <a:rPr lang="en-GB" b="1">
                <a:solidFill>
                  <a:schemeClr val="tx2"/>
                </a:solidFill>
                <a:cs typeface="Arial" charset="0"/>
              </a:rPr>
              <a:t>Flight Testing</a:t>
            </a:r>
          </a:p>
        </p:txBody>
      </p:sp>
      <p:graphicFrame>
        <p:nvGraphicFramePr>
          <p:cNvPr id="2" name="Object 18"/>
          <p:cNvGraphicFramePr>
            <a:graphicFrameLocks noChangeAspect="1"/>
          </p:cNvGraphicFramePr>
          <p:nvPr/>
        </p:nvGraphicFramePr>
        <p:xfrm>
          <a:off x="6259513" y="2238375"/>
          <a:ext cx="2124075" cy="1585913"/>
        </p:xfrm>
        <a:graphic>
          <a:graphicData uri="http://schemas.openxmlformats.org/presentationml/2006/ole">
            <p:oleObj spid="_x0000_s1026" name="Immagine bitmap" r:id="rId5" imgW="4258269" imgH="3191320" progId="PBrush">
              <p:embed/>
            </p:oleObj>
          </a:graphicData>
        </a:graphic>
      </p:graphicFrame>
      <p:pic>
        <p:nvPicPr>
          <p:cNvPr id="1037" name="Picture 20"/>
          <p:cNvPicPr>
            <a:picLocks noChangeAspect="1" noChangeArrowheads="1"/>
          </p:cNvPicPr>
          <p:nvPr/>
        </p:nvPicPr>
        <p:blipFill>
          <a:blip r:embed="rId6"/>
          <a:srcRect/>
          <a:stretch>
            <a:fillRect/>
          </a:stretch>
        </p:blipFill>
        <p:spPr bwMode="auto">
          <a:xfrm>
            <a:off x="1001713" y="1590675"/>
            <a:ext cx="2736850" cy="2028825"/>
          </a:xfrm>
          <a:prstGeom prst="rect">
            <a:avLst/>
          </a:prstGeom>
          <a:noFill/>
          <a:ln w="9525">
            <a:noFill/>
            <a:miter lim="800000"/>
            <a:headEnd/>
            <a:tailEnd/>
          </a:ln>
        </p:spPr>
      </p:pic>
      <p:pic>
        <p:nvPicPr>
          <p:cNvPr id="1038" name="Picture 21" descr="Image2"/>
          <p:cNvPicPr>
            <a:picLocks noChangeAspect="1" noChangeArrowheads="1"/>
          </p:cNvPicPr>
          <p:nvPr/>
        </p:nvPicPr>
        <p:blipFill>
          <a:blip r:embed="rId7"/>
          <a:srcRect/>
          <a:stretch>
            <a:fillRect/>
          </a:stretch>
        </p:blipFill>
        <p:spPr bwMode="auto">
          <a:xfrm>
            <a:off x="4314825" y="1590675"/>
            <a:ext cx="1774825" cy="2643188"/>
          </a:xfrm>
          <a:prstGeom prst="rect">
            <a:avLst/>
          </a:prstGeom>
          <a:noFill/>
          <a:ln w="9525">
            <a:noFill/>
            <a:miter lim="800000"/>
            <a:headEnd/>
            <a:tailEnd/>
          </a:ln>
        </p:spPr>
      </p:pic>
      <p:pic>
        <p:nvPicPr>
          <p:cNvPr id="1039" name="Picture 22"/>
          <p:cNvPicPr>
            <a:picLocks noChangeAspect="1" noChangeArrowheads="1"/>
          </p:cNvPicPr>
          <p:nvPr/>
        </p:nvPicPr>
        <p:blipFill>
          <a:blip r:embed="rId8"/>
          <a:srcRect/>
          <a:stretch>
            <a:fillRect/>
          </a:stretch>
        </p:blipFill>
        <p:spPr bwMode="auto">
          <a:xfrm>
            <a:off x="5006975" y="4560888"/>
            <a:ext cx="3124200" cy="1939925"/>
          </a:xfrm>
          <a:prstGeom prst="rect">
            <a:avLst/>
          </a:prstGeom>
          <a:solidFill>
            <a:schemeClr val="bg1"/>
          </a:solidFill>
          <a:ln w="9525">
            <a:noFill/>
            <a:miter lim="800000"/>
            <a:headEnd/>
            <a:tailEnd/>
          </a:ln>
        </p:spPr>
      </p:pic>
      <p:graphicFrame>
        <p:nvGraphicFramePr>
          <p:cNvPr id="1027" name="Object 23"/>
          <p:cNvGraphicFramePr>
            <a:graphicFrameLocks noChangeAspect="1"/>
          </p:cNvGraphicFramePr>
          <p:nvPr/>
        </p:nvGraphicFramePr>
        <p:xfrm>
          <a:off x="785813" y="4351338"/>
          <a:ext cx="3600450" cy="1992312"/>
        </p:xfrm>
        <a:graphic>
          <a:graphicData uri="http://schemas.openxmlformats.org/presentationml/2006/ole">
            <p:oleObj spid="_x0000_s1027" name="Immagine bitmap" r:id="rId9" imgW="5866667" imgH="3533333" progId="PBrush">
              <p:embed/>
            </p:oleObj>
          </a:graphicData>
        </a:graphic>
      </p:graphicFrame>
      <p:sp>
        <p:nvSpPr>
          <p:cNvPr id="1040" name="Text Box 5"/>
          <p:cNvSpPr txBox="1">
            <a:spLocks noChangeArrowheads="1"/>
          </p:cNvSpPr>
          <p:nvPr/>
        </p:nvSpPr>
        <p:spPr bwMode="auto">
          <a:xfrm>
            <a:off x="868363" y="1303338"/>
            <a:ext cx="3168650" cy="304800"/>
          </a:xfrm>
          <a:prstGeom prst="rect">
            <a:avLst/>
          </a:prstGeom>
          <a:noFill/>
          <a:ln w="9525">
            <a:noFill/>
            <a:miter lim="800000"/>
            <a:headEnd/>
            <a:tailEnd/>
          </a:ln>
        </p:spPr>
        <p:txBody>
          <a:bodyPr>
            <a:spAutoFit/>
          </a:bodyPr>
          <a:lstStyle/>
          <a:p>
            <a:pPr>
              <a:spcBef>
                <a:spcPct val="50000"/>
              </a:spcBef>
            </a:pPr>
            <a:r>
              <a:rPr lang="en-US" sz="1400" b="1" i="1">
                <a:cs typeface="Arial" charset="0"/>
              </a:rPr>
              <a:t>Aircraft Performance Measurement</a:t>
            </a:r>
            <a:endParaRPr lang="it-IT" sz="1400" b="1" i="1">
              <a:cs typeface="Arial" charset="0"/>
            </a:endParaRPr>
          </a:p>
        </p:txBody>
      </p:sp>
      <p:sp>
        <p:nvSpPr>
          <p:cNvPr id="1041" name="Text Box 15"/>
          <p:cNvSpPr txBox="1">
            <a:spLocks noChangeArrowheads="1"/>
          </p:cNvSpPr>
          <p:nvPr/>
        </p:nvSpPr>
        <p:spPr bwMode="auto">
          <a:xfrm>
            <a:off x="4108450" y="1303338"/>
            <a:ext cx="3168650" cy="304800"/>
          </a:xfrm>
          <a:prstGeom prst="rect">
            <a:avLst/>
          </a:prstGeom>
          <a:noFill/>
          <a:ln w="9525">
            <a:noFill/>
            <a:miter lim="800000"/>
            <a:headEnd/>
            <a:tailEnd/>
          </a:ln>
        </p:spPr>
        <p:txBody>
          <a:bodyPr>
            <a:spAutoFit/>
          </a:bodyPr>
          <a:lstStyle/>
          <a:p>
            <a:pPr>
              <a:spcBef>
                <a:spcPct val="50000"/>
              </a:spcBef>
            </a:pPr>
            <a:r>
              <a:rPr lang="en-US" sz="1400" b="1" i="1">
                <a:cs typeface="Arial" charset="0"/>
              </a:rPr>
              <a:t>Flight Stability and Control</a:t>
            </a:r>
            <a:endParaRPr lang="it-IT" sz="1400" b="1" i="1">
              <a:cs typeface="Arial" charset="0"/>
            </a:endParaRPr>
          </a:p>
        </p:txBody>
      </p:sp>
      <p:sp>
        <p:nvSpPr>
          <p:cNvPr id="1042" name="Text Box 16"/>
          <p:cNvSpPr txBox="1">
            <a:spLocks noChangeArrowheads="1"/>
          </p:cNvSpPr>
          <p:nvPr/>
        </p:nvSpPr>
        <p:spPr bwMode="auto">
          <a:xfrm>
            <a:off x="6413500" y="1878013"/>
            <a:ext cx="2016125" cy="304800"/>
          </a:xfrm>
          <a:prstGeom prst="rect">
            <a:avLst/>
          </a:prstGeom>
          <a:noFill/>
          <a:ln w="9525">
            <a:noFill/>
            <a:miter lim="800000"/>
            <a:headEnd/>
            <a:tailEnd/>
          </a:ln>
        </p:spPr>
        <p:txBody>
          <a:bodyPr>
            <a:spAutoFit/>
          </a:bodyPr>
          <a:lstStyle/>
          <a:p>
            <a:pPr>
              <a:spcBef>
                <a:spcPct val="50000"/>
              </a:spcBef>
            </a:pPr>
            <a:r>
              <a:rPr lang="en-US" sz="1400" b="1" i="1">
                <a:cs typeface="Arial" charset="0"/>
              </a:rPr>
              <a:t>Handling qualities</a:t>
            </a:r>
            <a:endParaRPr lang="it-IT" sz="1400" b="1" i="1">
              <a:cs typeface="Arial" charset="0"/>
            </a:endParaRPr>
          </a:p>
        </p:txBody>
      </p:sp>
      <p:sp>
        <p:nvSpPr>
          <p:cNvPr id="1043" name="Text Box 17"/>
          <p:cNvSpPr txBox="1">
            <a:spLocks noChangeArrowheads="1"/>
          </p:cNvSpPr>
          <p:nvPr/>
        </p:nvSpPr>
        <p:spPr bwMode="auto">
          <a:xfrm>
            <a:off x="5929313" y="4183063"/>
            <a:ext cx="1511300" cy="304800"/>
          </a:xfrm>
          <a:prstGeom prst="rect">
            <a:avLst/>
          </a:prstGeom>
          <a:noFill/>
          <a:ln w="9525">
            <a:noFill/>
            <a:miter lim="800000"/>
            <a:headEnd/>
            <a:tailEnd/>
          </a:ln>
        </p:spPr>
        <p:txBody>
          <a:bodyPr>
            <a:spAutoFit/>
          </a:bodyPr>
          <a:lstStyle/>
          <a:p>
            <a:pPr>
              <a:spcBef>
                <a:spcPct val="50000"/>
              </a:spcBef>
            </a:pPr>
            <a:r>
              <a:rPr lang="en-US" sz="1400" b="1" i="1">
                <a:cs typeface="Arial" charset="0"/>
              </a:rPr>
              <a:t>Noise testing</a:t>
            </a:r>
            <a:endParaRPr lang="it-IT" sz="1400" b="1" i="1">
              <a:cs typeface="Arial" charset="0"/>
            </a:endParaRPr>
          </a:p>
        </p:txBody>
      </p:sp>
      <p:sp>
        <p:nvSpPr>
          <p:cNvPr id="1044" name="Text Box 25"/>
          <p:cNvSpPr txBox="1">
            <a:spLocks noChangeArrowheads="1"/>
          </p:cNvSpPr>
          <p:nvPr/>
        </p:nvSpPr>
        <p:spPr bwMode="auto">
          <a:xfrm>
            <a:off x="1443038" y="4022725"/>
            <a:ext cx="2449512" cy="304800"/>
          </a:xfrm>
          <a:prstGeom prst="rect">
            <a:avLst/>
          </a:prstGeom>
          <a:noFill/>
          <a:ln w="9525">
            <a:noFill/>
            <a:miter lim="800000"/>
            <a:headEnd/>
            <a:tailEnd/>
          </a:ln>
        </p:spPr>
        <p:txBody>
          <a:bodyPr>
            <a:spAutoFit/>
          </a:bodyPr>
          <a:lstStyle/>
          <a:p>
            <a:pPr>
              <a:spcBef>
                <a:spcPct val="50000"/>
              </a:spcBef>
            </a:pPr>
            <a:r>
              <a:rPr lang="en-US" sz="1400" b="1" i="1">
                <a:cs typeface="Arial" charset="0"/>
              </a:rPr>
              <a:t>Flight Path Reconstruction</a:t>
            </a:r>
            <a:endParaRPr lang="it-IT" sz="1400" b="1" i="1">
              <a:cs typeface="Arial" charset="0"/>
            </a:endParaRPr>
          </a:p>
        </p:txBody>
      </p:sp>
    </p:spTree>
  </p:cSld>
  <p:clrMapOvr>
    <a:masterClrMapping/>
  </p:clrMapOvr>
  <p:transition>
    <p:cover dir="r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lum bright="81000" contrast="-46000"/>
          </a:blip>
          <a:srcRect/>
          <a:stretch>
            <a:fillRect/>
          </a:stretch>
        </p:blipFill>
        <p:spPr bwMode="auto">
          <a:xfrm>
            <a:off x="0" y="1071546"/>
            <a:ext cx="9144000" cy="5519026"/>
          </a:xfrm>
          <a:prstGeom prst="ellipse">
            <a:avLst/>
          </a:prstGeom>
          <a:ln>
            <a:noFill/>
          </a:ln>
          <a:effectLst>
            <a:softEdge rad="112500"/>
          </a:effectLst>
        </p:spPr>
      </p:pic>
      <p:pic>
        <p:nvPicPr>
          <p:cNvPr id="13315" name="4 Imagen" descr="Dibujo.bmp"/>
          <p:cNvPicPr>
            <a:picLocks noChangeAspect="1"/>
          </p:cNvPicPr>
          <p:nvPr/>
        </p:nvPicPr>
        <p:blipFill>
          <a:blip r:embed="rId3"/>
          <a:srcRect/>
          <a:stretch>
            <a:fillRect/>
          </a:stretch>
        </p:blipFill>
        <p:spPr bwMode="auto">
          <a:xfrm>
            <a:off x="0" y="0"/>
            <a:ext cx="9144000" cy="1000125"/>
          </a:xfrm>
          <a:prstGeom prst="rect">
            <a:avLst/>
          </a:prstGeom>
          <a:noFill/>
          <a:ln w="9525">
            <a:noFill/>
            <a:miter lim="800000"/>
            <a:headEnd/>
            <a:tailEnd/>
          </a:ln>
        </p:spPr>
      </p:pic>
      <p:sp>
        <p:nvSpPr>
          <p:cNvPr id="6" name="5 Proceso"/>
          <p:cNvSpPr/>
          <p:nvPr/>
        </p:nvSpPr>
        <p:spPr>
          <a:xfrm>
            <a:off x="0" y="6500834"/>
            <a:ext cx="9144000" cy="357166"/>
          </a:xfrm>
          <a:prstGeom prst="flowChartProcess">
            <a:avLst/>
          </a:prstGeom>
        </p:spPr>
        <p:style>
          <a:lnRef idx="3">
            <a:schemeClr val="lt1"/>
          </a:lnRef>
          <a:fillRef idx="1003">
            <a:schemeClr val="dk2"/>
          </a:fillRef>
          <a:effectRef idx="1">
            <a:schemeClr val="accent1"/>
          </a:effectRef>
          <a:fontRef idx="minor">
            <a:schemeClr val="lt1"/>
          </a:fontRef>
        </p:style>
        <p:txBody>
          <a:bodyPr anchor="ctr"/>
          <a:lstStyle/>
          <a:p>
            <a:pPr algn="ctr" fontAlgn="auto">
              <a:spcBef>
                <a:spcPts val="0"/>
              </a:spcBef>
              <a:spcAft>
                <a:spcPts val="0"/>
              </a:spcAft>
              <a:defRPr/>
            </a:pPr>
            <a:r>
              <a:rPr lang="es-ES" sz="3200" dirty="0" smtClean="0"/>
              <a:t>WWW.TECNAM.NET</a:t>
            </a:r>
            <a:endParaRPr lang="es-ES" sz="3200" dirty="0"/>
          </a:p>
        </p:txBody>
      </p:sp>
      <p:sp>
        <p:nvSpPr>
          <p:cNvPr id="19" name="18 Proceso"/>
          <p:cNvSpPr/>
          <p:nvPr/>
        </p:nvSpPr>
        <p:spPr>
          <a:xfrm>
            <a:off x="285720" y="1071546"/>
            <a:ext cx="3143272" cy="142876"/>
          </a:xfrm>
          <a:prstGeom prst="flowChartProcess">
            <a:avLst/>
          </a:prstGeom>
        </p:spPr>
        <p:style>
          <a:lnRef idx="3">
            <a:schemeClr val="lt1"/>
          </a:lnRef>
          <a:fillRef idx="1003">
            <a:schemeClr val="dk2"/>
          </a:fillRef>
          <a:effectRef idx="1">
            <a:schemeClr val="accent1"/>
          </a:effectRef>
          <a:fontRef idx="minor">
            <a:schemeClr val="lt1"/>
          </a:fontRef>
        </p:style>
        <p:txBody>
          <a:bodyPr anchor="ctr"/>
          <a:lstStyle/>
          <a:p>
            <a:pPr algn="ctr" fontAlgn="auto">
              <a:spcBef>
                <a:spcPts val="0"/>
              </a:spcBef>
              <a:spcAft>
                <a:spcPts val="0"/>
              </a:spcAft>
              <a:defRPr/>
            </a:pPr>
            <a:endParaRPr lang="es-ES" sz="4800"/>
          </a:p>
        </p:txBody>
      </p:sp>
      <p:sp>
        <p:nvSpPr>
          <p:cNvPr id="13322" name="3 Subtítulo"/>
          <p:cNvSpPr txBox="1">
            <a:spLocks/>
          </p:cNvSpPr>
          <p:nvPr/>
        </p:nvSpPr>
        <p:spPr bwMode="auto">
          <a:xfrm>
            <a:off x="214313" y="714375"/>
            <a:ext cx="5572125" cy="357188"/>
          </a:xfrm>
          <a:prstGeom prst="rect">
            <a:avLst/>
          </a:prstGeom>
          <a:noFill/>
          <a:ln w="9525">
            <a:noFill/>
            <a:miter lim="800000"/>
            <a:headEnd/>
            <a:tailEnd/>
          </a:ln>
        </p:spPr>
        <p:txBody>
          <a:bodyPr/>
          <a:lstStyle/>
          <a:p>
            <a:pPr marL="342900" indent="-342900">
              <a:spcBef>
                <a:spcPct val="20000"/>
              </a:spcBef>
              <a:buFont typeface="Arial" charset="0"/>
              <a:buNone/>
            </a:pPr>
            <a:r>
              <a:rPr lang="en-GB" b="1" dirty="0">
                <a:solidFill>
                  <a:schemeClr val="tx2"/>
                </a:solidFill>
                <a:cs typeface="Arial" charset="0"/>
              </a:rPr>
              <a:t>Research and Development</a:t>
            </a:r>
          </a:p>
        </p:txBody>
      </p:sp>
      <p:pic>
        <p:nvPicPr>
          <p:cNvPr id="7" name="Picture 12"/>
          <p:cNvPicPr>
            <a:picLocks noChangeAspect="1" noChangeArrowheads="1"/>
          </p:cNvPicPr>
          <p:nvPr/>
        </p:nvPicPr>
        <p:blipFill>
          <a:blip r:embed="rId4"/>
          <a:srcRect/>
          <a:stretch>
            <a:fillRect/>
          </a:stretch>
        </p:blipFill>
        <p:spPr bwMode="auto">
          <a:xfrm>
            <a:off x="3571875" y="5072063"/>
            <a:ext cx="1433513" cy="928687"/>
          </a:xfrm>
          <a:prstGeom prst="rect">
            <a:avLst/>
          </a:prstGeom>
          <a:ln>
            <a:noFill/>
          </a:ln>
          <a:effectLst>
            <a:outerShdw blurRad="292100" dist="139700" dir="2700000" algn="tl" rotWithShape="0">
              <a:srgbClr val="333333">
                <a:alpha val="65000"/>
              </a:srgbClr>
            </a:outerShdw>
          </a:effectLst>
        </p:spPr>
      </p:pic>
      <p:sp>
        <p:nvSpPr>
          <p:cNvPr id="13324" name="Text Box 13"/>
          <p:cNvSpPr txBox="1">
            <a:spLocks noChangeArrowheads="1"/>
          </p:cNvSpPr>
          <p:nvPr/>
        </p:nvSpPr>
        <p:spPr bwMode="auto">
          <a:xfrm>
            <a:off x="214313" y="1512888"/>
            <a:ext cx="8929687" cy="3046412"/>
          </a:xfrm>
          <a:prstGeom prst="rect">
            <a:avLst/>
          </a:prstGeom>
          <a:noFill/>
          <a:ln w="9525">
            <a:noFill/>
            <a:miter lim="800000"/>
            <a:headEnd/>
            <a:tailEnd/>
          </a:ln>
        </p:spPr>
        <p:txBody>
          <a:bodyPr>
            <a:spAutoFit/>
          </a:bodyPr>
          <a:lstStyle/>
          <a:p>
            <a:pPr marL="342900" indent="-342900">
              <a:spcBef>
                <a:spcPct val="50000"/>
              </a:spcBef>
              <a:buFontTx/>
              <a:buBlip>
                <a:blip r:embed="rId5"/>
              </a:buBlip>
            </a:pPr>
            <a:r>
              <a:rPr lang="it-IT" sz="1600" b="1" i="1">
                <a:cs typeface="Arial" charset="0"/>
              </a:rPr>
              <a:t>Tecnam has always given special attention to R&amp;D activities</a:t>
            </a:r>
          </a:p>
          <a:p>
            <a:pPr marL="342900" indent="-342900">
              <a:spcBef>
                <a:spcPct val="50000"/>
              </a:spcBef>
              <a:buFontTx/>
              <a:buBlip>
                <a:blip r:embed="rId5"/>
              </a:buBlip>
            </a:pPr>
            <a:endParaRPr lang="it-IT" sz="1600" b="1" i="1">
              <a:cs typeface="Arial" charset="0"/>
            </a:endParaRPr>
          </a:p>
          <a:p>
            <a:pPr marL="342900" indent="-342900">
              <a:spcBef>
                <a:spcPct val="50000"/>
              </a:spcBef>
              <a:buFontTx/>
              <a:buBlip>
                <a:blip r:embed="rId5"/>
              </a:buBlip>
            </a:pPr>
            <a:r>
              <a:rPr lang="it-IT" sz="1600" b="1" i="1">
                <a:cs typeface="Arial" charset="0"/>
              </a:rPr>
              <a:t>The strong link with University of Naples “Federico II” is part of Tecnam history.</a:t>
            </a:r>
          </a:p>
          <a:p>
            <a:pPr marL="342900" indent="-342900">
              <a:spcBef>
                <a:spcPct val="50000"/>
              </a:spcBef>
              <a:buFontTx/>
              <a:buBlip>
                <a:blip r:embed="rId5"/>
              </a:buBlip>
            </a:pPr>
            <a:endParaRPr lang="it-IT" sz="1600" b="1" i="1">
              <a:cs typeface="Arial" charset="0"/>
            </a:endParaRPr>
          </a:p>
          <a:p>
            <a:pPr marL="342900" indent="-342900">
              <a:spcBef>
                <a:spcPct val="50000"/>
              </a:spcBef>
              <a:buFontTx/>
              <a:buBlip>
                <a:blip r:embed="rId5"/>
              </a:buBlip>
            </a:pPr>
            <a:r>
              <a:rPr lang="it-IT" sz="1600" b="1" i="1">
                <a:cs typeface="Arial" charset="0"/>
              </a:rPr>
              <a:t>Prof. Luigi Pascale has been founder of the Aicraft Design Institute and the Dept. of Aeronautical Engineering.</a:t>
            </a:r>
          </a:p>
          <a:p>
            <a:pPr marL="342900" indent="-342900">
              <a:spcBef>
                <a:spcPct val="50000"/>
              </a:spcBef>
              <a:buFontTx/>
              <a:buBlip>
                <a:blip r:embed="rId5"/>
              </a:buBlip>
            </a:pPr>
            <a:endParaRPr lang="it-IT" sz="1600" b="1" i="1">
              <a:cs typeface="Arial" charset="0"/>
            </a:endParaRPr>
          </a:p>
          <a:p>
            <a:pPr marL="342900" indent="-342900">
              <a:spcBef>
                <a:spcPct val="50000"/>
              </a:spcBef>
              <a:buFontTx/>
              <a:buBlip>
                <a:blip r:embed="rId5"/>
              </a:buBlip>
            </a:pPr>
            <a:r>
              <a:rPr lang="it-IT" sz="1600" b="1" i="1">
                <a:cs typeface="Arial" charset="0"/>
              </a:rPr>
              <a:t>Additional interactions are with CIRA, Politecnico di Milano, University of Glasgow, TU Delft, DLR, Kansas University.</a:t>
            </a:r>
          </a:p>
        </p:txBody>
      </p:sp>
    </p:spTree>
  </p:cSld>
  <p:clrMapOvr>
    <a:masterClrMapping/>
  </p:clrMapOvr>
  <p:transition>
    <p:cover dir="r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lum bright="81000" contrast="-46000"/>
          </a:blip>
          <a:srcRect/>
          <a:stretch>
            <a:fillRect/>
          </a:stretch>
        </p:blipFill>
        <p:spPr bwMode="auto">
          <a:xfrm>
            <a:off x="0" y="1071546"/>
            <a:ext cx="9144000" cy="5519026"/>
          </a:xfrm>
          <a:prstGeom prst="ellipse">
            <a:avLst/>
          </a:prstGeom>
          <a:ln>
            <a:noFill/>
          </a:ln>
          <a:effectLst>
            <a:softEdge rad="112500"/>
          </a:effectLst>
        </p:spPr>
      </p:pic>
      <p:pic>
        <p:nvPicPr>
          <p:cNvPr id="15363" name="4 Imagen" descr="Dibujo.bmp"/>
          <p:cNvPicPr>
            <a:picLocks noChangeAspect="1"/>
          </p:cNvPicPr>
          <p:nvPr/>
        </p:nvPicPr>
        <p:blipFill>
          <a:blip r:embed="rId3"/>
          <a:srcRect/>
          <a:stretch>
            <a:fillRect/>
          </a:stretch>
        </p:blipFill>
        <p:spPr bwMode="auto">
          <a:xfrm>
            <a:off x="0" y="0"/>
            <a:ext cx="9144000" cy="1000125"/>
          </a:xfrm>
          <a:prstGeom prst="rect">
            <a:avLst/>
          </a:prstGeom>
          <a:noFill/>
          <a:ln w="9525">
            <a:noFill/>
            <a:miter lim="800000"/>
            <a:headEnd/>
            <a:tailEnd/>
          </a:ln>
        </p:spPr>
      </p:pic>
      <p:sp>
        <p:nvSpPr>
          <p:cNvPr id="6" name="5 Proceso"/>
          <p:cNvSpPr/>
          <p:nvPr/>
        </p:nvSpPr>
        <p:spPr>
          <a:xfrm>
            <a:off x="0" y="6500834"/>
            <a:ext cx="9144000" cy="357166"/>
          </a:xfrm>
          <a:prstGeom prst="flowChartProcess">
            <a:avLst/>
          </a:prstGeom>
        </p:spPr>
        <p:style>
          <a:lnRef idx="3">
            <a:schemeClr val="lt1"/>
          </a:lnRef>
          <a:fillRef idx="1003">
            <a:schemeClr val="dk2"/>
          </a:fillRef>
          <a:effectRef idx="1">
            <a:schemeClr val="accent1"/>
          </a:effectRef>
          <a:fontRef idx="minor">
            <a:schemeClr val="lt1"/>
          </a:fontRef>
        </p:style>
        <p:txBody>
          <a:bodyPr anchor="ctr"/>
          <a:lstStyle/>
          <a:p>
            <a:pPr algn="ctr" fontAlgn="auto">
              <a:spcBef>
                <a:spcPts val="0"/>
              </a:spcBef>
              <a:spcAft>
                <a:spcPts val="0"/>
              </a:spcAft>
              <a:defRPr/>
            </a:pPr>
            <a:r>
              <a:rPr lang="es-ES" sz="3200" dirty="0" smtClean="0"/>
              <a:t>WWW.TECNAM.NET</a:t>
            </a:r>
            <a:endParaRPr lang="es-ES" sz="3200" dirty="0"/>
          </a:p>
        </p:txBody>
      </p:sp>
      <p:sp>
        <p:nvSpPr>
          <p:cNvPr id="19" name="18 Proceso"/>
          <p:cNvSpPr/>
          <p:nvPr/>
        </p:nvSpPr>
        <p:spPr>
          <a:xfrm>
            <a:off x="285720" y="1071546"/>
            <a:ext cx="3571900" cy="142876"/>
          </a:xfrm>
          <a:prstGeom prst="flowChartProcess">
            <a:avLst/>
          </a:prstGeom>
        </p:spPr>
        <p:style>
          <a:lnRef idx="3">
            <a:schemeClr val="lt1"/>
          </a:lnRef>
          <a:fillRef idx="1003">
            <a:schemeClr val="dk2"/>
          </a:fillRef>
          <a:effectRef idx="1">
            <a:schemeClr val="accent1"/>
          </a:effectRef>
          <a:fontRef idx="minor">
            <a:schemeClr val="lt1"/>
          </a:fontRef>
        </p:style>
        <p:txBody>
          <a:bodyPr anchor="ctr"/>
          <a:lstStyle/>
          <a:p>
            <a:pPr algn="ctr" fontAlgn="auto">
              <a:spcBef>
                <a:spcPts val="0"/>
              </a:spcBef>
              <a:spcAft>
                <a:spcPts val="0"/>
              </a:spcAft>
              <a:defRPr/>
            </a:pPr>
            <a:endParaRPr lang="es-ES" sz="4800"/>
          </a:p>
        </p:txBody>
      </p:sp>
      <p:sp>
        <p:nvSpPr>
          <p:cNvPr id="15370" name="3 Subtítulo"/>
          <p:cNvSpPr txBox="1">
            <a:spLocks/>
          </p:cNvSpPr>
          <p:nvPr/>
        </p:nvSpPr>
        <p:spPr bwMode="auto">
          <a:xfrm>
            <a:off x="214313" y="714375"/>
            <a:ext cx="5572125" cy="357188"/>
          </a:xfrm>
          <a:prstGeom prst="rect">
            <a:avLst/>
          </a:prstGeom>
          <a:noFill/>
          <a:ln w="9525">
            <a:noFill/>
            <a:miter lim="800000"/>
            <a:headEnd/>
            <a:tailEnd/>
          </a:ln>
        </p:spPr>
        <p:txBody>
          <a:bodyPr/>
          <a:lstStyle/>
          <a:p>
            <a:pPr marL="342900" indent="-342900">
              <a:spcBef>
                <a:spcPct val="20000"/>
              </a:spcBef>
              <a:buFont typeface="Arial" charset="0"/>
              <a:buNone/>
            </a:pPr>
            <a:r>
              <a:rPr lang="en-GB" b="1" dirty="0">
                <a:solidFill>
                  <a:schemeClr val="tx2"/>
                </a:solidFill>
                <a:cs typeface="Arial" charset="0"/>
              </a:rPr>
              <a:t>Certifications and Qualifications</a:t>
            </a:r>
          </a:p>
        </p:txBody>
      </p:sp>
      <p:pic>
        <p:nvPicPr>
          <p:cNvPr id="10" name="Picture 17" descr="P2002-JF TC EASA A-006"/>
          <p:cNvPicPr>
            <a:picLocks noChangeAspect="1" noChangeArrowheads="1"/>
          </p:cNvPicPr>
          <p:nvPr/>
        </p:nvPicPr>
        <p:blipFill>
          <a:blip r:embed="rId4"/>
          <a:srcRect/>
          <a:stretch>
            <a:fillRect/>
          </a:stretch>
        </p:blipFill>
        <p:spPr bwMode="auto">
          <a:xfrm>
            <a:off x="6573838" y="4162425"/>
            <a:ext cx="1263650" cy="1727200"/>
          </a:xfrm>
          <a:prstGeom prst="rect">
            <a:avLst/>
          </a:prstGeom>
          <a:ln>
            <a:noFill/>
          </a:ln>
          <a:effectLst>
            <a:outerShdw blurRad="292100" dist="139700" dir="2700000" algn="tl" rotWithShape="0">
              <a:srgbClr val="333333">
                <a:alpha val="65000"/>
              </a:srgbClr>
            </a:outerShdw>
          </a:effectLst>
        </p:spPr>
      </p:pic>
      <p:pic>
        <p:nvPicPr>
          <p:cNvPr id="11" name="Picture 18" descr="AerMacchi"/>
          <p:cNvPicPr>
            <a:picLocks noChangeAspect="1" noChangeArrowheads="1"/>
          </p:cNvPicPr>
          <p:nvPr/>
        </p:nvPicPr>
        <p:blipFill>
          <a:blip r:embed="rId5"/>
          <a:srcRect/>
          <a:stretch>
            <a:fillRect/>
          </a:stretch>
        </p:blipFill>
        <p:spPr bwMode="auto">
          <a:xfrm>
            <a:off x="1593850" y="2073275"/>
            <a:ext cx="1135063" cy="1606550"/>
          </a:xfrm>
          <a:prstGeom prst="rect">
            <a:avLst/>
          </a:prstGeom>
          <a:ln>
            <a:noFill/>
          </a:ln>
          <a:effectLst>
            <a:outerShdw blurRad="292100" dist="139700" dir="2700000" algn="tl" rotWithShape="0">
              <a:srgbClr val="333333">
                <a:alpha val="65000"/>
              </a:srgbClr>
            </a:outerShdw>
          </a:effectLst>
        </p:spPr>
      </p:pic>
      <p:pic>
        <p:nvPicPr>
          <p:cNvPr id="12" name="Picture 19" descr="Agusta"/>
          <p:cNvPicPr>
            <a:picLocks noChangeAspect="1" noChangeArrowheads="1"/>
          </p:cNvPicPr>
          <p:nvPr/>
        </p:nvPicPr>
        <p:blipFill>
          <a:blip r:embed="rId6"/>
          <a:srcRect/>
          <a:stretch>
            <a:fillRect/>
          </a:stretch>
        </p:blipFill>
        <p:spPr bwMode="auto">
          <a:xfrm>
            <a:off x="4852988" y="2073275"/>
            <a:ext cx="1157287" cy="1668463"/>
          </a:xfrm>
          <a:prstGeom prst="rect">
            <a:avLst/>
          </a:prstGeom>
          <a:ln>
            <a:noFill/>
          </a:ln>
          <a:effectLst>
            <a:outerShdw blurRad="292100" dist="139700" dir="2700000" algn="tl" rotWithShape="0">
              <a:srgbClr val="333333">
                <a:alpha val="65000"/>
              </a:srgbClr>
            </a:outerShdw>
          </a:effectLst>
        </p:spPr>
      </p:pic>
      <p:pic>
        <p:nvPicPr>
          <p:cNvPr id="13" name="Picture 20" descr="ANV"/>
          <p:cNvPicPr>
            <a:picLocks noChangeAspect="1" noChangeArrowheads="1"/>
          </p:cNvPicPr>
          <p:nvPr/>
        </p:nvPicPr>
        <p:blipFill>
          <a:blip r:embed="rId7"/>
          <a:srcRect/>
          <a:stretch>
            <a:fillRect/>
          </a:stretch>
        </p:blipFill>
        <p:spPr bwMode="auto">
          <a:xfrm>
            <a:off x="6581775" y="2073275"/>
            <a:ext cx="1144588" cy="1655763"/>
          </a:xfrm>
          <a:prstGeom prst="rect">
            <a:avLst/>
          </a:prstGeom>
          <a:ln>
            <a:noFill/>
          </a:ln>
          <a:effectLst>
            <a:outerShdw blurRad="292100" dist="139700" dir="2700000" algn="tl" rotWithShape="0">
              <a:srgbClr val="333333">
                <a:alpha val="65000"/>
              </a:srgbClr>
            </a:outerShdw>
          </a:effectLst>
        </p:spPr>
      </p:pic>
      <p:pic>
        <p:nvPicPr>
          <p:cNvPr id="14" name="Picture 21" descr="Boeing"/>
          <p:cNvPicPr>
            <a:picLocks noChangeAspect="1" noChangeArrowheads="1"/>
          </p:cNvPicPr>
          <p:nvPr/>
        </p:nvPicPr>
        <p:blipFill>
          <a:blip r:embed="rId8"/>
          <a:srcRect/>
          <a:stretch>
            <a:fillRect/>
          </a:stretch>
        </p:blipFill>
        <p:spPr bwMode="auto">
          <a:xfrm>
            <a:off x="3124200" y="2073275"/>
            <a:ext cx="1079500" cy="1619250"/>
          </a:xfrm>
          <a:prstGeom prst="rect">
            <a:avLst/>
          </a:prstGeom>
          <a:ln>
            <a:noFill/>
          </a:ln>
          <a:effectLst>
            <a:outerShdw blurRad="292100" dist="139700" dir="2700000" algn="tl" rotWithShape="0">
              <a:srgbClr val="333333">
                <a:alpha val="65000"/>
              </a:srgbClr>
            </a:outerShdw>
          </a:effectLst>
        </p:spPr>
      </p:pic>
      <p:pic>
        <p:nvPicPr>
          <p:cNvPr id="15" name="Picture 22" descr="CIT Tecnam"/>
          <p:cNvPicPr>
            <a:picLocks noChangeAspect="1" noChangeArrowheads="1"/>
          </p:cNvPicPr>
          <p:nvPr/>
        </p:nvPicPr>
        <p:blipFill>
          <a:blip r:embed="rId9"/>
          <a:srcRect/>
          <a:stretch>
            <a:fillRect/>
          </a:stretch>
        </p:blipFill>
        <p:spPr bwMode="auto">
          <a:xfrm>
            <a:off x="1533525" y="4162425"/>
            <a:ext cx="1223963" cy="1736725"/>
          </a:xfrm>
          <a:prstGeom prst="rect">
            <a:avLst/>
          </a:prstGeom>
          <a:ln>
            <a:noFill/>
          </a:ln>
          <a:effectLst>
            <a:outerShdw blurRad="292100" dist="139700" dir="2700000" algn="tl" rotWithShape="0">
              <a:srgbClr val="333333">
                <a:alpha val="65000"/>
              </a:srgbClr>
            </a:outerShdw>
          </a:effectLst>
        </p:spPr>
      </p:pic>
      <p:pic>
        <p:nvPicPr>
          <p:cNvPr id="16" name="Picture 23" descr="DOA AS-AP-001"/>
          <p:cNvPicPr>
            <a:picLocks noChangeAspect="1" noChangeArrowheads="1"/>
          </p:cNvPicPr>
          <p:nvPr/>
        </p:nvPicPr>
        <p:blipFill>
          <a:blip r:embed="rId10"/>
          <a:srcRect/>
          <a:stretch>
            <a:fillRect/>
          </a:stretch>
        </p:blipFill>
        <p:spPr bwMode="auto">
          <a:xfrm>
            <a:off x="4845050" y="4162425"/>
            <a:ext cx="1255713" cy="1747838"/>
          </a:xfrm>
          <a:prstGeom prst="rect">
            <a:avLst/>
          </a:prstGeom>
          <a:ln>
            <a:noFill/>
          </a:ln>
          <a:effectLst>
            <a:outerShdw blurRad="292100" dist="139700" dir="2700000" algn="tl" rotWithShape="0">
              <a:srgbClr val="333333">
                <a:alpha val="65000"/>
              </a:srgbClr>
            </a:outerShdw>
          </a:effectLst>
        </p:spPr>
      </p:pic>
      <p:pic>
        <p:nvPicPr>
          <p:cNvPr id="17" name="Picture 24" descr="P92-JS A 340 - Type Certificate"/>
          <p:cNvPicPr>
            <a:picLocks noChangeAspect="1" noChangeArrowheads="1"/>
          </p:cNvPicPr>
          <p:nvPr/>
        </p:nvPicPr>
        <p:blipFill>
          <a:blip r:embed="rId11"/>
          <a:srcRect/>
          <a:stretch>
            <a:fillRect/>
          </a:stretch>
        </p:blipFill>
        <p:spPr bwMode="auto">
          <a:xfrm>
            <a:off x="3262313" y="4162425"/>
            <a:ext cx="1201737" cy="1725613"/>
          </a:xfrm>
          <a:prstGeom prst="rect">
            <a:avLst/>
          </a:prstGeom>
          <a:ln>
            <a:noFill/>
          </a:ln>
          <a:effectLst>
            <a:outerShdw blurRad="292100" dist="139700" dir="2700000" algn="tl" rotWithShape="0">
              <a:srgbClr val="333333">
                <a:alpha val="65000"/>
              </a:srgbClr>
            </a:outerShdw>
          </a:effectLst>
        </p:spPr>
      </p:pic>
      <p:sp>
        <p:nvSpPr>
          <p:cNvPr id="15379" name="Text Box 25"/>
          <p:cNvSpPr txBox="1">
            <a:spLocks noChangeArrowheads="1"/>
          </p:cNvSpPr>
          <p:nvPr/>
        </p:nvSpPr>
        <p:spPr bwMode="auto">
          <a:xfrm>
            <a:off x="1604963" y="3675063"/>
            <a:ext cx="1008062" cy="396875"/>
          </a:xfrm>
          <a:prstGeom prst="rect">
            <a:avLst/>
          </a:prstGeom>
          <a:noFill/>
          <a:ln w="9525">
            <a:noFill/>
            <a:miter lim="800000"/>
            <a:headEnd/>
            <a:tailEnd/>
          </a:ln>
        </p:spPr>
        <p:txBody>
          <a:bodyPr>
            <a:spAutoFit/>
          </a:bodyPr>
          <a:lstStyle/>
          <a:p>
            <a:pPr algn="ctr">
              <a:spcBef>
                <a:spcPct val="50000"/>
              </a:spcBef>
            </a:pPr>
            <a:r>
              <a:rPr lang="it-IT" sz="1000" b="1">
                <a:latin typeface="Calibri" pitchFamily="34" charset="0"/>
              </a:rPr>
              <a:t>Statement of Assessment</a:t>
            </a:r>
          </a:p>
        </p:txBody>
      </p:sp>
      <p:sp>
        <p:nvSpPr>
          <p:cNvPr id="15380" name="Text Box 27"/>
          <p:cNvSpPr txBox="1">
            <a:spLocks noChangeArrowheads="1"/>
          </p:cNvSpPr>
          <p:nvPr/>
        </p:nvSpPr>
        <p:spPr bwMode="auto">
          <a:xfrm>
            <a:off x="3124200" y="3675063"/>
            <a:ext cx="1008063" cy="396875"/>
          </a:xfrm>
          <a:prstGeom prst="rect">
            <a:avLst/>
          </a:prstGeom>
          <a:noFill/>
          <a:ln w="9525">
            <a:noFill/>
            <a:miter lim="800000"/>
            <a:headEnd/>
            <a:tailEnd/>
          </a:ln>
        </p:spPr>
        <p:txBody>
          <a:bodyPr>
            <a:spAutoFit/>
          </a:bodyPr>
          <a:lstStyle/>
          <a:p>
            <a:pPr algn="ctr">
              <a:spcBef>
                <a:spcPct val="50000"/>
              </a:spcBef>
            </a:pPr>
            <a:r>
              <a:rPr lang="it-IT" sz="1000" b="1">
                <a:latin typeface="Calibri" pitchFamily="34" charset="0"/>
              </a:rPr>
              <a:t>Statement of Accreditation</a:t>
            </a:r>
          </a:p>
        </p:txBody>
      </p:sp>
      <p:sp>
        <p:nvSpPr>
          <p:cNvPr id="15381" name="Text Box 28"/>
          <p:cNvSpPr txBox="1">
            <a:spLocks noChangeArrowheads="1"/>
          </p:cNvSpPr>
          <p:nvPr/>
        </p:nvSpPr>
        <p:spPr bwMode="auto">
          <a:xfrm>
            <a:off x="4924425" y="3746500"/>
            <a:ext cx="1008063" cy="396875"/>
          </a:xfrm>
          <a:prstGeom prst="rect">
            <a:avLst/>
          </a:prstGeom>
          <a:noFill/>
          <a:ln w="9525">
            <a:noFill/>
            <a:miter lim="800000"/>
            <a:headEnd/>
            <a:tailEnd/>
          </a:ln>
        </p:spPr>
        <p:txBody>
          <a:bodyPr>
            <a:spAutoFit/>
          </a:bodyPr>
          <a:lstStyle/>
          <a:p>
            <a:pPr algn="ctr">
              <a:spcBef>
                <a:spcPct val="50000"/>
              </a:spcBef>
            </a:pPr>
            <a:r>
              <a:rPr lang="it-IT" sz="1000" b="1">
                <a:latin typeface="Calibri" pitchFamily="34" charset="0"/>
              </a:rPr>
              <a:t>Statement of Accreditation</a:t>
            </a:r>
          </a:p>
        </p:txBody>
      </p:sp>
      <p:sp>
        <p:nvSpPr>
          <p:cNvPr id="15382" name="Text Box 29"/>
          <p:cNvSpPr txBox="1">
            <a:spLocks noChangeArrowheads="1"/>
          </p:cNvSpPr>
          <p:nvPr/>
        </p:nvSpPr>
        <p:spPr bwMode="auto">
          <a:xfrm>
            <a:off x="6653213" y="3746500"/>
            <a:ext cx="1008062" cy="396875"/>
          </a:xfrm>
          <a:prstGeom prst="rect">
            <a:avLst/>
          </a:prstGeom>
          <a:noFill/>
          <a:ln w="9525">
            <a:noFill/>
            <a:miter lim="800000"/>
            <a:headEnd/>
            <a:tailEnd/>
          </a:ln>
        </p:spPr>
        <p:txBody>
          <a:bodyPr>
            <a:spAutoFit/>
          </a:bodyPr>
          <a:lstStyle/>
          <a:p>
            <a:pPr algn="ctr">
              <a:spcBef>
                <a:spcPct val="50000"/>
              </a:spcBef>
            </a:pPr>
            <a:r>
              <a:rPr lang="it-IT" sz="1000" b="1">
                <a:latin typeface="Calibri" pitchFamily="34" charset="0"/>
              </a:rPr>
              <a:t>Approval Certificate</a:t>
            </a:r>
          </a:p>
        </p:txBody>
      </p:sp>
      <p:sp>
        <p:nvSpPr>
          <p:cNvPr id="15383" name="Text Box 30"/>
          <p:cNvSpPr txBox="1">
            <a:spLocks noChangeArrowheads="1"/>
          </p:cNvSpPr>
          <p:nvPr/>
        </p:nvSpPr>
        <p:spPr bwMode="auto">
          <a:xfrm>
            <a:off x="1357313" y="5889625"/>
            <a:ext cx="1655762" cy="396875"/>
          </a:xfrm>
          <a:prstGeom prst="rect">
            <a:avLst/>
          </a:prstGeom>
          <a:noFill/>
          <a:ln w="9525">
            <a:noFill/>
            <a:miter lim="800000"/>
            <a:headEnd/>
            <a:tailEnd/>
          </a:ln>
        </p:spPr>
        <p:txBody>
          <a:bodyPr>
            <a:spAutoFit/>
          </a:bodyPr>
          <a:lstStyle/>
          <a:p>
            <a:pPr algn="ctr">
              <a:spcBef>
                <a:spcPct val="50000"/>
              </a:spcBef>
            </a:pPr>
            <a:r>
              <a:rPr lang="it-IT" sz="1000" b="1">
                <a:latin typeface="Calibri" pitchFamily="34" charset="0"/>
              </a:rPr>
              <a:t>RAI/ENAC Production Approval</a:t>
            </a:r>
          </a:p>
        </p:txBody>
      </p:sp>
      <p:sp>
        <p:nvSpPr>
          <p:cNvPr id="15384" name="Text Box 31"/>
          <p:cNvSpPr txBox="1">
            <a:spLocks noChangeArrowheads="1"/>
          </p:cNvSpPr>
          <p:nvPr/>
        </p:nvSpPr>
        <p:spPr bwMode="auto">
          <a:xfrm>
            <a:off x="3333750" y="5889625"/>
            <a:ext cx="1008063" cy="396875"/>
          </a:xfrm>
          <a:prstGeom prst="rect">
            <a:avLst/>
          </a:prstGeom>
          <a:noFill/>
          <a:ln w="9525">
            <a:noFill/>
            <a:miter lim="800000"/>
            <a:headEnd/>
            <a:tailEnd/>
          </a:ln>
        </p:spPr>
        <p:txBody>
          <a:bodyPr>
            <a:spAutoFit/>
          </a:bodyPr>
          <a:lstStyle/>
          <a:p>
            <a:pPr algn="ctr">
              <a:spcBef>
                <a:spcPct val="50000"/>
              </a:spcBef>
            </a:pPr>
            <a:r>
              <a:rPr lang="it-IT" sz="1000" b="1">
                <a:latin typeface="Calibri" pitchFamily="34" charset="0"/>
              </a:rPr>
              <a:t>ENAC Type Certificate</a:t>
            </a:r>
          </a:p>
        </p:txBody>
      </p:sp>
      <p:sp>
        <p:nvSpPr>
          <p:cNvPr id="15385" name="Text Box 32"/>
          <p:cNvSpPr txBox="1">
            <a:spLocks noChangeArrowheads="1"/>
          </p:cNvSpPr>
          <p:nvPr/>
        </p:nvSpPr>
        <p:spPr bwMode="auto">
          <a:xfrm>
            <a:off x="4486275" y="5889625"/>
            <a:ext cx="2087563" cy="396875"/>
          </a:xfrm>
          <a:prstGeom prst="rect">
            <a:avLst/>
          </a:prstGeom>
          <a:noFill/>
          <a:ln w="9525">
            <a:noFill/>
            <a:miter lim="800000"/>
            <a:headEnd/>
            <a:tailEnd/>
          </a:ln>
        </p:spPr>
        <p:txBody>
          <a:bodyPr>
            <a:spAutoFit/>
          </a:bodyPr>
          <a:lstStyle/>
          <a:p>
            <a:pPr algn="ctr"/>
            <a:r>
              <a:rPr lang="it-IT" sz="1000" b="1">
                <a:latin typeface="Calibri" pitchFamily="34" charset="0"/>
              </a:rPr>
              <a:t>Alternative Procedure to DOA</a:t>
            </a:r>
          </a:p>
          <a:p>
            <a:pPr algn="ctr"/>
            <a:r>
              <a:rPr lang="it-IT" sz="1000" b="1">
                <a:latin typeface="Calibri" pitchFamily="34" charset="0"/>
              </a:rPr>
              <a:t>Technical Approval by EASA</a:t>
            </a:r>
          </a:p>
        </p:txBody>
      </p:sp>
      <p:sp>
        <p:nvSpPr>
          <p:cNvPr id="15386" name="Text Box 33"/>
          <p:cNvSpPr txBox="1">
            <a:spLocks noChangeArrowheads="1"/>
          </p:cNvSpPr>
          <p:nvPr/>
        </p:nvSpPr>
        <p:spPr bwMode="auto">
          <a:xfrm>
            <a:off x="6718300" y="5889625"/>
            <a:ext cx="1008063" cy="396875"/>
          </a:xfrm>
          <a:prstGeom prst="rect">
            <a:avLst/>
          </a:prstGeom>
          <a:noFill/>
          <a:ln w="9525">
            <a:noFill/>
            <a:miter lim="800000"/>
            <a:headEnd/>
            <a:tailEnd/>
          </a:ln>
        </p:spPr>
        <p:txBody>
          <a:bodyPr>
            <a:spAutoFit/>
          </a:bodyPr>
          <a:lstStyle/>
          <a:p>
            <a:pPr algn="ctr">
              <a:spcBef>
                <a:spcPct val="50000"/>
              </a:spcBef>
            </a:pPr>
            <a:r>
              <a:rPr lang="it-IT" sz="1000" b="1">
                <a:latin typeface="Calibri" pitchFamily="34" charset="0"/>
              </a:rPr>
              <a:t>EASA Type Certificate</a:t>
            </a:r>
          </a:p>
        </p:txBody>
      </p:sp>
      <p:sp>
        <p:nvSpPr>
          <p:cNvPr id="15387" name="Text Box 10"/>
          <p:cNvSpPr txBox="1">
            <a:spLocks noChangeArrowheads="1"/>
          </p:cNvSpPr>
          <p:nvPr/>
        </p:nvSpPr>
        <p:spPr bwMode="auto">
          <a:xfrm>
            <a:off x="1071563" y="1344613"/>
            <a:ext cx="7272337" cy="584200"/>
          </a:xfrm>
          <a:prstGeom prst="rect">
            <a:avLst/>
          </a:prstGeom>
          <a:noFill/>
          <a:ln w="9525">
            <a:noFill/>
            <a:miter lim="800000"/>
            <a:headEnd/>
            <a:tailEnd/>
          </a:ln>
        </p:spPr>
        <p:txBody>
          <a:bodyPr>
            <a:spAutoFit/>
          </a:bodyPr>
          <a:lstStyle/>
          <a:p>
            <a:pPr algn="ctr">
              <a:spcBef>
                <a:spcPct val="50000"/>
              </a:spcBef>
            </a:pPr>
            <a:r>
              <a:rPr lang="it-IT" sz="1600" b="1" i="1">
                <a:cs typeface="Arial" charset="0"/>
              </a:rPr>
              <a:t>TECNAM pays special attention to the Quality level of its Products and Services and to Customer Statisfaction</a:t>
            </a:r>
          </a:p>
        </p:txBody>
      </p:sp>
    </p:spTree>
  </p:cSld>
  <p:clrMapOvr>
    <a:masterClrMapping/>
  </p:clrMapOvr>
  <p:transition>
    <p:cover dir="r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lum bright="81000" contrast="-46000"/>
          </a:blip>
          <a:srcRect/>
          <a:stretch>
            <a:fillRect/>
          </a:stretch>
        </p:blipFill>
        <p:spPr bwMode="auto">
          <a:xfrm>
            <a:off x="0" y="1071546"/>
            <a:ext cx="9144000" cy="5519026"/>
          </a:xfrm>
          <a:prstGeom prst="ellipse">
            <a:avLst/>
          </a:prstGeom>
          <a:ln>
            <a:noFill/>
          </a:ln>
          <a:effectLst>
            <a:softEdge rad="112500"/>
          </a:effectLst>
        </p:spPr>
      </p:pic>
      <p:pic>
        <p:nvPicPr>
          <p:cNvPr id="16387" name="4 Imagen" descr="Dibujo.bmp"/>
          <p:cNvPicPr>
            <a:picLocks noChangeAspect="1"/>
          </p:cNvPicPr>
          <p:nvPr/>
        </p:nvPicPr>
        <p:blipFill>
          <a:blip r:embed="rId3"/>
          <a:srcRect/>
          <a:stretch>
            <a:fillRect/>
          </a:stretch>
        </p:blipFill>
        <p:spPr bwMode="auto">
          <a:xfrm>
            <a:off x="0" y="0"/>
            <a:ext cx="9144000" cy="1000125"/>
          </a:xfrm>
          <a:prstGeom prst="rect">
            <a:avLst/>
          </a:prstGeom>
          <a:noFill/>
          <a:ln w="9525">
            <a:noFill/>
            <a:miter lim="800000"/>
            <a:headEnd/>
            <a:tailEnd/>
          </a:ln>
        </p:spPr>
      </p:pic>
      <p:sp>
        <p:nvSpPr>
          <p:cNvPr id="6" name="5 Proceso"/>
          <p:cNvSpPr/>
          <p:nvPr/>
        </p:nvSpPr>
        <p:spPr>
          <a:xfrm>
            <a:off x="0" y="6500834"/>
            <a:ext cx="9144000" cy="357166"/>
          </a:xfrm>
          <a:prstGeom prst="flowChartProcess">
            <a:avLst/>
          </a:prstGeom>
        </p:spPr>
        <p:style>
          <a:lnRef idx="3">
            <a:schemeClr val="lt1"/>
          </a:lnRef>
          <a:fillRef idx="1003">
            <a:schemeClr val="dk2"/>
          </a:fillRef>
          <a:effectRef idx="1">
            <a:schemeClr val="accent1"/>
          </a:effectRef>
          <a:fontRef idx="minor">
            <a:schemeClr val="lt1"/>
          </a:fontRef>
        </p:style>
        <p:txBody>
          <a:bodyPr anchor="ctr"/>
          <a:lstStyle/>
          <a:p>
            <a:pPr algn="ctr" fontAlgn="auto">
              <a:spcBef>
                <a:spcPts val="0"/>
              </a:spcBef>
              <a:spcAft>
                <a:spcPts val="0"/>
              </a:spcAft>
              <a:defRPr/>
            </a:pPr>
            <a:r>
              <a:rPr lang="es-ES" sz="3200" dirty="0" smtClean="0"/>
              <a:t>WWW.TECNAM.NET</a:t>
            </a:r>
            <a:endParaRPr lang="es-ES" sz="3200" dirty="0"/>
          </a:p>
        </p:txBody>
      </p:sp>
      <p:sp>
        <p:nvSpPr>
          <p:cNvPr id="19" name="18 Proceso"/>
          <p:cNvSpPr/>
          <p:nvPr/>
        </p:nvSpPr>
        <p:spPr>
          <a:xfrm>
            <a:off x="214282" y="1214422"/>
            <a:ext cx="2643206" cy="142876"/>
          </a:xfrm>
          <a:prstGeom prst="flowChartProcess">
            <a:avLst/>
          </a:prstGeom>
        </p:spPr>
        <p:style>
          <a:lnRef idx="3">
            <a:schemeClr val="lt1"/>
          </a:lnRef>
          <a:fillRef idx="1003">
            <a:schemeClr val="dk2"/>
          </a:fillRef>
          <a:effectRef idx="1">
            <a:schemeClr val="accent1"/>
          </a:effectRef>
          <a:fontRef idx="minor">
            <a:schemeClr val="lt1"/>
          </a:fontRef>
        </p:style>
        <p:txBody>
          <a:bodyPr anchor="ctr"/>
          <a:lstStyle/>
          <a:p>
            <a:pPr algn="ctr" fontAlgn="auto">
              <a:spcBef>
                <a:spcPts val="0"/>
              </a:spcBef>
              <a:spcAft>
                <a:spcPts val="0"/>
              </a:spcAft>
              <a:defRPr/>
            </a:pPr>
            <a:endParaRPr lang="es-ES" sz="4800" dirty="0"/>
          </a:p>
        </p:txBody>
      </p:sp>
      <p:sp>
        <p:nvSpPr>
          <p:cNvPr id="16394" name="3 Subtítulo"/>
          <p:cNvSpPr txBox="1">
            <a:spLocks/>
          </p:cNvSpPr>
          <p:nvPr/>
        </p:nvSpPr>
        <p:spPr bwMode="auto">
          <a:xfrm>
            <a:off x="214313" y="857250"/>
            <a:ext cx="7858125" cy="357188"/>
          </a:xfrm>
          <a:prstGeom prst="rect">
            <a:avLst/>
          </a:prstGeom>
          <a:noFill/>
          <a:ln w="9525">
            <a:noFill/>
            <a:miter lim="800000"/>
            <a:headEnd/>
            <a:tailEnd/>
          </a:ln>
        </p:spPr>
        <p:txBody>
          <a:bodyPr/>
          <a:lstStyle/>
          <a:p>
            <a:pPr marL="342900" indent="-342900">
              <a:spcBef>
                <a:spcPct val="20000"/>
              </a:spcBef>
              <a:buFont typeface="Arial" charset="0"/>
              <a:buNone/>
            </a:pPr>
            <a:r>
              <a:rPr lang="es-ES" b="1" dirty="0">
                <a:solidFill>
                  <a:schemeClr val="tx2"/>
                </a:solidFill>
                <a:cs typeface="Arial" charset="0"/>
              </a:rPr>
              <a:t>TECNAM </a:t>
            </a:r>
            <a:r>
              <a:rPr lang="es-ES" b="1" dirty="0" smtClean="0">
                <a:solidFill>
                  <a:schemeClr val="tx2"/>
                </a:solidFill>
                <a:cs typeface="Arial" charset="0"/>
              </a:rPr>
              <a:t>WORLDWIDE</a:t>
            </a:r>
            <a:endParaRPr lang="es-ES" b="1" dirty="0">
              <a:solidFill>
                <a:schemeClr val="tx2"/>
              </a:solidFill>
              <a:cs typeface="Arial" charset="0"/>
            </a:endParaRPr>
          </a:p>
        </p:txBody>
      </p:sp>
      <p:sp>
        <p:nvSpPr>
          <p:cNvPr id="9" name="Text Box 26"/>
          <p:cNvSpPr txBox="1">
            <a:spLocks noChangeArrowheads="1"/>
          </p:cNvSpPr>
          <p:nvPr/>
        </p:nvSpPr>
        <p:spPr bwMode="auto">
          <a:xfrm>
            <a:off x="1444654" y="1599186"/>
            <a:ext cx="3598862" cy="369332"/>
          </a:xfrm>
          <a:prstGeom prst="rect">
            <a:avLst/>
          </a:prstGeom>
          <a:noFill/>
          <a:ln w="9525">
            <a:noFill/>
            <a:miter lim="800000"/>
            <a:headEnd/>
            <a:tailEnd/>
          </a:ln>
        </p:spPr>
        <p:txBody>
          <a:bodyPr>
            <a:spAutoFit/>
          </a:bodyPr>
          <a:lstStyle/>
          <a:p>
            <a:pPr fontAlgn="auto">
              <a:spcBef>
                <a:spcPct val="50000"/>
              </a:spcBef>
              <a:spcAft>
                <a:spcPts val="0"/>
              </a:spcAft>
              <a:defRPr/>
            </a:pPr>
            <a:r>
              <a:rPr lang="it-IT" b="1" i="1" dirty="0">
                <a:ln w="10541" cmpd="sng">
                  <a:solidFill>
                    <a:schemeClr val="accent1">
                      <a:shade val="88000"/>
                      <a:satMod val="110000"/>
                    </a:schemeClr>
                  </a:solidFill>
                  <a:prstDash val="solid"/>
                </a:ln>
                <a:latin typeface="+mn-lt"/>
              </a:rPr>
              <a:t>Australia, New Zealand &amp; Pacific</a:t>
            </a:r>
          </a:p>
        </p:txBody>
      </p:sp>
      <p:sp>
        <p:nvSpPr>
          <p:cNvPr id="10" name="Text Box 48"/>
          <p:cNvSpPr txBox="1">
            <a:spLocks noChangeArrowheads="1"/>
          </p:cNvSpPr>
          <p:nvPr/>
        </p:nvSpPr>
        <p:spPr bwMode="auto">
          <a:xfrm>
            <a:off x="1444654" y="1884936"/>
            <a:ext cx="3598862" cy="369332"/>
          </a:xfrm>
          <a:prstGeom prst="rect">
            <a:avLst/>
          </a:prstGeom>
          <a:noFill/>
          <a:ln w="9525">
            <a:noFill/>
            <a:miter lim="800000"/>
            <a:headEnd/>
            <a:tailEnd/>
          </a:ln>
        </p:spPr>
        <p:txBody>
          <a:bodyPr>
            <a:spAutoFit/>
          </a:bodyPr>
          <a:lstStyle/>
          <a:p>
            <a:pPr fontAlgn="auto">
              <a:spcBef>
                <a:spcPct val="50000"/>
              </a:spcBef>
              <a:spcAft>
                <a:spcPts val="0"/>
              </a:spcAft>
              <a:defRPr/>
            </a:pPr>
            <a:r>
              <a:rPr lang="it-IT" b="1" i="1">
                <a:ln w="10541" cmpd="sng">
                  <a:solidFill>
                    <a:schemeClr val="accent1">
                      <a:shade val="88000"/>
                      <a:satMod val="110000"/>
                    </a:schemeClr>
                  </a:solidFill>
                  <a:prstDash val="solid"/>
                </a:ln>
                <a:latin typeface="+mn-lt"/>
              </a:rPr>
              <a:t>Austrian</a:t>
            </a:r>
          </a:p>
        </p:txBody>
      </p:sp>
      <p:sp>
        <p:nvSpPr>
          <p:cNvPr id="11" name="Text Box 49"/>
          <p:cNvSpPr txBox="1">
            <a:spLocks noChangeArrowheads="1"/>
          </p:cNvSpPr>
          <p:nvPr/>
        </p:nvSpPr>
        <p:spPr bwMode="auto">
          <a:xfrm>
            <a:off x="1444654" y="2177036"/>
            <a:ext cx="3598862" cy="369332"/>
          </a:xfrm>
          <a:prstGeom prst="rect">
            <a:avLst/>
          </a:prstGeom>
          <a:noFill/>
          <a:ln w="9525">
            <a:noFill/>
            <a:miter lim="800000"/>
            <a:headEnd/>
            <a:tailEnd/>
          </a:ln>
        </p:spPr>
        <p:txBody>
          <a:bodyPr>
            <a:spAutoFit/>
          </a:bodyPr>
          <a:lstStyle/>
          <a:p>
            <a:pPr fontAlgn="auto">
              <a:spcBef>
                <a:spcPct val="50000"/>
              </a:spcBef>
              <a:spcAft>
                <a:spcPts val="0"/>
              </a:spcAft>
              <a:defRPr/>
            </a:pPr>
            <a:r>
              <a:rPr lang="it-IT" b="1" i="1">
                <a:ln w="10541" cmpd="sng">
                  <a:solidFill>
                    <a:schemeClr val="accent1">
                      <a:shade val="88000"/>
                      <a:satMod val="110000"/>
                    </a:schemeClr>
                  </a:solidFill>
                  <a:prstDash val="solid"/>
                </a:ln>
                <a:latin typeface="+mn-lt"/>
              </a:rPr>
              <a:t>Benelux</a:t>
            </a:r>
          </a:p>
        </p:txBody>
      </p:sp>
      <p:sp>
        <p:nvSpPr>
          <p:cNvPr id="12" name="Text Box 50"/>
          <p:cNvSpPr txBox="1">
            <a:spLocks noChangeArrowheads="1"/>
          </p:cNvSpPr>
          <p:nvPr/>
        </p:nvSpPr>
        <p:spPr bwMode="auto">
          <a:xfrm>
            <a:off x="1444654" y="2464373"/>
            <a:ext cx="3598862" cy="369332"/>
          </a:xfrm>
          <a:prstGeom prst="rect">
            <a:avLst/>
          </a:prstGeom>
          <a:noFill/>
          <a:ln w="9525">
            <a:noFill/>
            <a:miter lim="800000"/>
            <a:headEnd/>
            <a:tailEnd/>
          </a:ln>
        </p:spPr>
        <p:txBody>
          <a:bodyPr>
            <a:spAutoFit/>
          </a:bodyPr>
          <a:lstStyle/>
          <a:p>
            <a:pPr fontAlgn="auto">
              <a:spcBef>
                <a:spcPct val="50000"/>
              </a:spcBef>
              <a:spcAft>
                <a:spcPts val="0"/>
              </a:spcAft>
              <a:defRPr/>
            </a:pPr>
            <a:r>
              <a:rPr lang="it-IT" b="1" i="1" dirty="0">
                <a:ln w="10541" cmpd="sng">
                  <a:solidFill>
                    <a:schemeClr val="accent1">
                      <a:shade val="88000"/>
                      <a:satMod val="110000"/>
                    </a:schemeClr>
                  </a:solidFill>
                  <a:prstDash val="solid"/>
                </a:ln>
                <a:latin typeface="+mn-lt"/>
              </a:rPr>
              <a:t>Brazil</a:t>
            </a:r>
          </a:p>
        </p:txBody>
      </p:sp>
      <p:sp>
        <p:nvSpPr>
          <p:cNvPr id="13" name="Text Box 51"/>
          <p:cNvSpPr txBox="1">
            <a:spLocks noChangeArrowheads="1"/>
          </p:cNvSpPr>
          <p:nvPr/>
        </p:nvSpPr>
        <p:spPr bwMode="auto">
          <a:xfrm>
            <a:off x="1444654" y="2751711"/>
            <a:ext cx="3598862" cy="369332"/>
          </a:xfrm>
          <a:prstGeom prst="rect">
            <a:avLst/>
          </a:prstGeom>
          <a:noFill/>
          <a:ln w="9525">
            <a:noFill/>
            <a:miter lim="800000"/>
            <a:headEnd/>
            <a:tailEnd/>
          </a:ln>
        </p:spPr>
        <p:txBody>
          <a:bodyPr>
            <a:spAutoFit/>
          </a:bodyPr>
          <a:lstStyle/>
          <a:p>
            <a:pPr fontAlgn="auto">
              <a:spcBef>
                <a:spcPct val="50000"/>
              </a:spcBef>
              <a:spcAft>
                <a:spcPts val="0"/>
              </a:spcAft>
              <a:defRPr/>
            </a:pPr>
            <a:r>
              <a:rPr lang="it-IT" b="1" i="1">
                <a:ln w="10541" cmpd="sng">
                  <a:solidFill>
                    <a:schemeClr val="accent1">
                      <a:shade val="88000"/>
                      <a:satMod val="110000"/>
                    </a:schemeClr>
                  </a:solidFill>
                  <a:prstDash val="solid"/>
                </a:ln>
                <a:latin typeface="+mn-lt"/>
              </a:rPr>
              <a:t>Bulgaria</a:t>
            </a:r>
          </a:p>
        </p:txBody>
      </p:sp>
      <p:sp>
        <p:nvSpPr>
          <p:cNvPr id="14" name="Text Box 52"/>
          <p:cNvSpPr txBox="1">
            <a:spLocks noChangeArrowheads="1"/>
          </p:cNvSpPr>
          <p:nvPr/>
        </p:nvSpPr>
        <p:spPr bwMode="auto">
          <a:xfrm>
            <a:off x="1444654" y="3040636"/>
            <a:ext cx="3598862" cy="369332"/>
          </a:xfrm>
          <a:prstGeom prst="rect">
            <a:avLst/>
          </a:prstGeom>
          <a:noFill/>
          <a:ln w="9525">
            <a:noFill/>
            <a:miter lim="800000"/>
            <a:headEnd/>
            <a:tailEnd/>
          </a:ln>
        </p:spPr>
        <p:txBody>
          <a:bodyPr>
            <a:spAutoFit/>
          </a:bodyPr>
          <a:lstStyle/>
          <a:p>
            <a:pPr fontAlgn="auto">
              <a:spcBef>
                <a:spcPct val="50000"/>
              </a:spcBef>
              <a:spcAft>
                <a:spcPts val="0"/>
              </a:spcAft>
              <a:defRPr/>
            </a:pPr>
            <a:r>
              <a:rPr lang="it-IT" b="1" i="1">
                <a:ln w="10541" cmpd="sng">
                  <a:solidFill>
                    <a:schemeClr val="accent1">
                      <a:shade val="88000"/>
                      <a:satMod val="110000"/>
                    </a:schemeClr>
                  </a:solidFill>
                  <a:prstDash val="solid"/>
                </a:ln>
                <a:latin typeface="+mn-lt"/>
              </a:rPr>
              <a:t>Canada</a:t>
            </a:r>
          </a:p>
        </p:txBody>
      </p:sp>
      <p:sp>
        <p:nvSpPr>
          <p:cNvPr id="15" name="Text Box 53"/>
          <p:cNvSpPr txBox="1">
            <a:spLocks noChangeArrowheads="1"/>
          </p:cNvSpPr>
          <p:nvPr/>
        </p:nvSpPr>
        <p:spPr bwMode="auto">
          <a:xfrm>
            <a:off x="1444654" y="3327973"/>
            <a:ext cx="3598862" cy="369332"/>
          </a:xfrm>
          <a:prstGeom prst="rect">
            <a:avLst/>
          </a:prstGeom>
          <a:noFill/>
          <a:ln w="9525">
            <a:noFill/>
            <a:miter lim="800000"/>
            <a:headEnd/>
            <a:tailEnd/>
          </a:ln>
        </p:spPr>
        <p:txBody>
          <a:bodyPr>
            <a:spAutoFit/>
          </a:bodyPr>
          <a:lstStyle/>
          <a:p>
            <a:pPr fontAlgn="auto">
              <a:spcBef>
                <a:spcPct val="50000"/>
              </a:spcBef>
              <a:spcAft>
                <a:spcPts val="0"/>
              </a:spcAft>
              <a:defRPr/>
            </a:pPr>
            <a:r>
              <a:rPr lang="it-IT" b="1" i="1">
                <a:ln w="10541" cmpd="sng">
                  <a:solidFill>
                    <a:schemeClr val="accent1">
                      <a:shade val="88000"/>
                      <a:satMod val="110000"/>
                    </a:schemeClr>
                  </a:solidFill>
                  <a:prstDash val="solid"/>
                </a:ln>
                <a:latin typeface="+mn-lt"/>
              </a:rPr>
              <a:t>Colombia</a:t>
            </a:r>
          </a:p>
        </p:txBody>
      </p:sp>
      <p:sp>
        <p:nvSpPr>
          <p:cNvPr id="16" name="Text Box 54"/>
          <p:cNvSpPr txBox="1">
            <a:spLocks noChangeArrowheads="1"/>
          </p:cNvSpPr>
          <p:nvPr/>
        </p:nvSpPr>
        <p:spPr bwMode="auto">
          <a:xfrm>
            <a:off x="1444654" y="3616898"/>
            <a:ext cx="3598862" cy="369332"/>
          </a:xfrm>
          <a:prstGeom prst="rect">
            <a:avLst/>
          </a:prstGeom>
          <a:noFill/>
          <a:ln w="9525">
            <a:noFill/>
            <a:miter lim="800000"/>
            <a:headEnd/>
            <a:tailEnd/>
          </a:ln>
        </p:spPr>
        <p:txBody>
          <a:bodyPr>
            <a:spAutoFit/>
          </a:bodyPr>
          <a:lstStyle/>
          <a:p>
            <a:pPr fontAlgn="auto">
              <a:spcBef>
                <a:spcPct val="50000"/>
              </a:spcBef>
              <a:spcAft>
                <a:spcPts val="0"/>
              </a:spcAft>
              <a:defRPr/>
            </a:pPr>
            <a:r>
              <a:rPr lang="it-IT" b="1" i="1">
                <a:ln w="10541" cmpd="sng">
                  <a:solidFill>
                    <a:schemeClr val="accent1">
                      <a:shade val="88000"/>
                      <a:satMod val="110000"/>
                    </a:schemeClr>
                  </a:solidFill>
                  <a:prstDash val="solid"/>
                </a:ln>
                <a:latin typeface="+mn-lt"/>
              </a:rPr>
              <a:t>Czech Republic</a:t>
            </a:r>
          </a:p>
        </p:txBody>
      </p:sp>
      <p:sp>
        <p:nvSpPr>
          <p:cNvPr id="17" name="Text Box 55"/>
          <p:cNvSpPr txBox="1">
            <a:spLocks noChangeArrowheads="1"/>
          </p:cNvSpPr>
          <p:nvPr/>
        </p:nvSpPr>
        <p:spPr bwMode="auto">
          <a:xfrm>
            <a:off x="1444654" y="3905823"/>
            <a:ext cx="3598862" cy="369332"/>
          </a:xfrm>
          <a:prstGeom prst="rect">
            <a:avLst/>
          </a:prstGeom>
          <a:noFill/>
          <a:ln w="9525">
            <a:noFill/>
            <a:miter lim="800000"/>
            <a:headEnd/>
            <a:tailEnd/>
          </a:ln>
        </p:spPr>
        <p:txBody>
          <a:bodyPr>
            <a:spAutoFit/>
          </a:bodyPr>
          <a:lstStyle/>
          <a:p>
            <a:pPr fontAlgn="auto">
              <a:spcBef>
                <a:spcPct val="50000"/>
              </a:spcBef>
              <a:spcAft>
                <a:spcPts val="0"/>
              </a:spcAft>
              <a:defRPr/>
            </a:pPr>
            <a:r>
              <a:rPr lang="it-IT" b="1" i="1">
                <a:ln w="10541" cmpd="sng">
                  <a:solidFill>
                    <a:schemeClr val="accent1">
                      <a:shade val="88000"/>
                      <a:satMod val="110000"/>
                    </a:schemeClr>
                  </a:solidFill>
                  <a:prstDash val="solid"/>
                </a:ln>
                <a:latin typeface="+mn-lt"/>
              </a:rPr>
              <a:t>Dominican Republic</a:t>
            </a:r>
          </a:p>
        </p:txBody>
      </p:sp>
      <p:sp>
        <p:nvSpPr>
          <p:cNvPr id="18" name="Text Box 57"/>
          <p:cNvSpPr txBox="1">
            <a:spLocks noChangeArrowheads="1"/>
          </p:cNvSpPr>
          <p:nvPr/>
        </p:nvSpPr>
        <p:spPr bwMode="auto">
          <a:xfrm>
            <a:off x="1444654" y="4220148"/>
            <a:ext cx="3598862" cy="369332"/>
          </a:xfrm>
          <a:prstGeom prst="rect">
            <a:avLst/>
          </a:prstGeom>
          <a:noFill/>
          <a:ln w="9525">
            <a:noFill/>
            <a:miter lim="800000"/>
            <a:headEnd/>
            <a:tailEnd/>
          </a:ln>
        </p:spPr>
        <p:txBody>
          <a:bodyPr>
            <a:spAutoFit/>
          </a:bodyPr>
          <a:lstStyle/>
          <a:p>
            <a:pPr fontAlgn="auto">
              <a:spcBef>
                <a:spcPct val="50000"/>
              </a:spcBef>
              <a:spcAft>
                <a:spcPts val="0"/>
              </a:spcAft>
              <a:defRPr/>
            </a:pPr>
            <a:r>
              <a:rPr lang="it-IT" b="1" i="1">
                <a:ln w="10541" cmpd="sng">
                  <a:solidFill>
                    <a:schemeClr val="accent1">
                      <a:shade val="88000"/>
                      <a:satMod val="110000"/>
                    </a:schemeClr>
                  </a:solidFill>
                  <a:prstDash val="solid"/>
                </a:ln>
                <a:latin typeface="+mn-lt"/>
              </a:rPr>
              <a:t>France</a:t>
            </a:r>
          </a:p>
        </p:txBody>
      </p:sp>
      <p:sp>
        <p:nvSpPr>
          <p:cNvPr id="21" name="Text Box 58"/>
          <p:cNvSpPr txBox="1">
            <a:spLocks noChangeArrowheads="1"/>
          </p:cNvSpPr>
          <p:nvPr/>
        </p:nvSpPr>
        <p:spPr bwMode="auto">
          <a:xfrm>
            <a:off x="1444654" y="4767836"/>
            <a:ext cx="3598862" cy="369332"/>
          </a:xfrm>
          <a:prstGeom prst="rect">
            <a:avLst/>
          </a:prstGeom>
          <a:noFill/>
          <a:ln w="9525">
            <a:noFill/>
            <a:miter lim="800000"/>
            <a:headEnd/>
            <a:tailEnd/>
          </a:ln>
        </p:spPr>
        <p:txBody>
          <a:bodyPr>
            <a:spAutoFit/>
          </a:bodyPr>
          <a:lstStyle/>
          <a:p>
            <a:pPr fontAlgn="auto">
              <a:spcBef>
                <a:spcPct val="50000"/>
              </a:spcBef>
              <a:spcAft>
                <a:spcPts val="0"/>
              </a:spcAft>
              <a:defRPr/>
            </a:pPr>
            <a:r>
              <a:rPr lang="it-IT" b="1" i="1">
                <a:ln w="10541" cmpd="sng">
                  <a:solidFill>
                    <a:schemeClr val="accent1">
                      <a:shade val="88000"/>
                      <a:satMod val="110000"/>
                    </a:schemeClr>
                  </a:solidFill>
                  <a:prstDash val="solid"/>
                </a:ln>
                <a:latin typeface="+mn-lt"/>
              </a:rPr>
              <a:t>Indonesia/Malaysia</a:t>
            </a:r>
          </a:p>
        </p:txBody>
      </p:sp>
      <p:sp>
        <p:nvSpPr>
          <p:cNvPr id="22" name="Text Box 59"/>
          <p:cNvSpPr txBox="1">
            <a:spLocks noChangeArrowheads="1"/>
          </p:cNvSpPr>
          <p:nvPr/>
        </p:nvSpPr>
        <p:spPr bwMode="auto">
          <a:xfrm>
            <a:off x="1444654" y="5055173"/>
            <a:ext cx="3598862" cy="369332"/>
          </a:xfrm>
          <a:prstGeom prst="rect">
            <a:avLst/>
          </a:prstGeom>
          <a:noFill/>
          <a:ln w="9525">
            <a:noFill/>
            <a:miter lim="800000"/>
            <a:headEnd/>
            <a:tailEnd/>
          </a:ln>
        </p:spPr>
        <p:txBody>
          <a:bodyPr>
            <a:spAutoFit/>
          </a:bodyPr>
          <a:lstStyle/>
          <a:p>
            <a:pPr fontAlgn="auto">
              <a:spcBef>
                <a:spcPct val="50000"/>
              </a:spcBef>
              <a:spcAft>
                <a:spcPts val="0"/>
              </a:spcAft>
              <a:defRPr/>
            </a:pPr>
            <a:r>
              <a:rPr lang="it-IT" b="1" i="1">
                <a:ln w="10541" cmpd="sng">
                  <a:solidFill>
                    <a:schemeClr val="accent1">
                      <a:shade val="88000"/>
                      <a:satMod val="110000"/>
                    </a:schemeClr>
                  </a:solidFill>
                  <a:prstDash val="solid"/>
                </a:ln>
                <a:latin typeface="+mn-lt"/>
              </a:rPr>
              <a:t>Iran</a:t>
            </a:r>
          </a:p>
        </p:txBody>
      </p:sp>
      <p:sp>
        <p:nvSpPr>
          <p:cNvPr id="23" name="Text Box 60"/>
          <p:cNvSpPr txBox="1">
            <a:spLocks noChangeArrowheads="1"/>
          </p:cNvSpPr>
          <p:nvPr/>
        </p:nvSpPr>
        <p:spPr bwMode="auto">
          <a:xfrm>
            <a:off x="1444654" y="5344098"/>
            <a:ext cx="3598862" cy="369332"/>
          </a:xfrm>
          <a:prstGeom prst="rect">
            <a:avLst/>
          </a:prstGeom>
          <a:noFill/>
          <a:ln w="9525">
            <a:noFill/>
            <a:miter lim="800000"/>
            <a:headEnd/>
            <a:tailEnd/>
          </a:ln>
        </p:spPr>
        <p:txBody>
          <a:bodyPr>
            <a:spAutoFit/>
          </a:bodyPr>
          <a:lstStyle/>
          <a:p>
            <a:pPr fontAlgn="auto">
              <a:spcBef>
                <a:spcPct val="50000"/>
              </a:spcBef>
              <a:spcAft>
                <a:spcPts val="0"/>
              </a:spcAft>
              <a:defRPr/>
            </a:pPr>
            <a:r>
              <a:rPr lang="it-IT" b="1" i="1">
                <a:ln w="10541" cmpd="sng">
                  <a:solidFill>
                    <a:schemeClr val="accent1">
                      <a:shade val="88000"/>
                      <a:satMod val="110000"/>
                    </a:schemeClr>
                  </a:solidFill>
                  <a:prstDash val="solid"/>
                </a:ln>
                <a:latin typeface="+mn-lt"/>
              </a:rPr>
              <a:t>Israel</a:t>
            </a:r>
          </a:p>
        </p:txBody>
      </p:sp>
      <p:sp>
        <p:nvSpPr>
          <p:cNvPr id="24" name="Text Box 61"/>
          <p:cNvSpPr txBox="1">
            <a:spLocks noChangeArrowheads="1"/>
          </p:cNvSpPr>
          <p:nvPr/>
        </p:nvSpPr>
        <p:spPr bwMode="auto">
          <a:xfrm>
            <a:off x="1444654" y="5631436"/>
            <a:ext cx="3598862" cy="369332"/>
          </a:xfrm>
          <a:prstGeom prst="rect">
            <a:avLst/>
          </a:prstGeom>
          <a:noFill/>
          <a:ln w="9525">
            <a:noFill/>
            <a:miter lim="800000"/>
            <a:headEnd/>
            <a:tailEnd/>
          </a:ln>
        </p:spPr>
        <p:txBody>
          <a:bodyPr>
            <a:spAutoFit/>
          </a:bodyPr>
          <a:lstStyle/>
          <a:p>
            <a:pPr fontAlgn="auto">
              <a:spcBef>
                <a:spcPct val="50000"/>
              </a:spcBef>
              <a:spcAft>
                <a:spcPts val="0"/>
              </a:spcAft>
              <a:defRPr/>
            </a:pPr>
            <a:r>
              <a:rPr lang="it-IT" b="1" i="1">
                <a:ln w="10541" cmpd="sng">
                  <a:solidFill>
                    <a:schemeClr val="accent1">
                      <a:shade val="88000"/>
                      <a:satMod val="110000"/>
                    </a:schemeClr>
                  </a:solidFill>
                  <a:prstDash val="solid"/>
                </a:ln>
                <a:latin typeface="+mn-lt"/>
              </a:rPr>
              <a:t>Italy</a:t>
            </a:r>
          </a:p>
        </p:txBody>
      </p:sp>
      <p:sp>
        <p:nvSpPr>
          <p:cNvPr id="25" name="Text Box 62"/>
          <p:cNvSpPr txBox="1">
            <a:spLocks noChangeArrowheads="1"/>
          </p:cNvSpPr>
          <p:nvPr/>
        </p:nvSpPr>
        <p:spPr bwMode="auto">
          <a:xfrm>
            <a:off x="5259417" y="1599186"/>
            <a:ext cx="3598863" cy="369332"/>
          </a:xfrm>
          <a:prstGeom prst="rect">
            <a:avLst/>
          </a:prstGeom>
          <a:noFill/>
          <a:ln w="9525">
            <a:noFill/>
            <a:miter lim="800000"/>
            <a:headEnd/>
            <a:tailEnd/>
          </a:ln>
        </p:spPr>
        <p:txBody>
          <a:bodyPr>
            <a:spAutoFit/>
          </a:bodyPr>
          <a:lstStyle/>
          <a:p>
            <a:pPr fontAlgn="auto">
              <a:spcBef>
                <a:spcPct val="50000"/>
              </a:spcBef>
              <a:spcAft>
                <a:spcPts val="0"/>
              </a:spcAft>
              <a:defRPr/>
            </a:pPr>
            <a:r>
              <a:rPr lang="it-IT" b="1" i="1" dirty="0">
                <a:ln w="10541" cmpd="sng">
                  <a:solidFill>
                    <a:schemeClr val="accent1">
                      <a:shade val="88000"/>
                      <a:satMod val="110000"/>
                    </a:schemeClr>
                  </a:solidFill>
                  <a:prstDash val="solid"/>
                </a:ln>
                <a:latin typeface="+mn-lt"/>
              </a:rPr>
              <a:t>Lithuania, Estonia, Latvia</a:t>
            </a:r>
          </a:p>
        </p:txBody>
      </p:sp>
      <p:sp>
        <p:nvSpPr>
          <p:cNvPr id="26" name="Text Box 63"/>
          <p:cNvSpPr txBox="1">
            <a:spLocks noChangeArrowheads="1"/>
          </p:cNvSpPr>
          <p:nvPr/>
        </p:nvSpPr>
        <p:spPr bwMode="auto">
          <a:xfrm>
            <a:off x="5259417" y="1886523"/>
            <a:ext cx="3598863" cy="369332"/>
          </a:xfrm>
          <a:prstGeom prst="rect">
            <a:avLst/>
          </a:prstGeom>
          <a:noFill/>
          <a:ln w="9525">
            <a:noFill/>
            <a:miter lim="800000"/>
            <a:headEnd/>
            <a:tailEnd/>
          </a:ln>
        </p:spPr>
        <p:txBody>
          <a:bodyPr>
            <a:spAutoFit/>
          </a:bodyPr>
          <a:lstStyle/>
          <a:p>
            <a:pPr fontAlgn="auto">
              <a:spcBef>
                <a:spcPct val="50000"/>
              </a:spcBef>
              <a:spcAft>
                <a:spcPts val="0"/>
              </a:spcAft>
              <a:defRPr/>
            </a:pPr>
            <a:r>
              <a:rPr lang="it-IT" b="1" i="1">
                <a:ln w="10541" cmpd="sng">
                  <a:solidFill>
                    <a:schemeClr val="accent1">
                      <a:shade val="88000"/>
                      <a:satMod val="110000"/>
                    </a:schemeClr>
                  </a:solidFill>
                  <a:prstDash val="solid"/>
                </a:ln>
                <a:latin typeface="+mn-lt"/>
              </a:rPr>
              <a:t>Malta</a:t>
            </a:r>
          </a:p>
        </p:txBody>
      </p:sp>
      <p:sp>
        <p:nvSpPr>
          <p:cNvPr id="27" name="Text Box 64"/>
          <p:cNvSpPr txBox="1">
            <a:spLocks noChangeArrowheads="1"/>
          </p:cNvSpPr>
          <p:nvPr/>
        </p:nvSpPr>
        <p:spPr bwMode="auto">
          <a:xfrm>
            <a:off x="5259417" y="2207198"/>
            <a:ext cx="3598863" cy="369332"/>
          </a:xfrm>
          <a:prstGeom prst="rect">
            <a:avLst/>
          </a:prstGeom>
          <a:noFill/>
          <a:ln w="9525">
            <a:noFill/>
            <a:miter lim="800000"/>
            <a:headEnd/>
            <a:tailEnd/>
          </a:ln>
        </p:spPr>
        <p:txBody>
          <a:bodyPr>
            <a:spAutoFit/>
          </a:bodyPr>
          <a:lstStyle/>
          <a:p>
            <a:pPr fontAlgn="auto">
              <a:spcBef>
                <a:spcPct val="50000"/>
              </a:spcBef>
              <a:spcAft>
                <a:spcPts val="0"/>
              </a:spcAft>
              <a:defRPr/>
            </a:pPr>
            <a:r>
              <a:rPr lang="it-IT" b="1" i="1">
                <a:ln w="10541" cmpd="sng">
                  <a:solidFill>
                    <a:schemeClr val="accent1">
                      <a:shade val="88000"/>
                      <a:satMod val="110000"/>
                    </a:schemeClr>
                  </a:solidFill>
                  <a:prstDash val="solid"/>
                </a:ln>
                <a:latin typeface="+mn-lt"/>
              </a:rPr>
              <a:t>Mexico</a:t>
            </a:r>
          </a:p>
        </p:txBody>
      </p:sp>
      <p:sp>
        <p:nvSpPr>
          <p:cNvPr id="28" name="Text Box 65"/>
          <p:cNvSpPr txBox="1">
            <a:spLocks noChangeArrowheads="1"/>
          </p:cNvSpPr>
          <p:nvPr/>
        </p:nvSpPr>
        <p:spPr bwMode="auto">
          <a:xfrm>
            <a:off x="1444654" y="4509073"/>
            <a:ext cx="3598862" cy="369332"/>
          </a:xfrm>
          <a:prstGeom prst="rect">
            <a:avLst/>
          </a:prstGeom>
          <a:noFill/>
          <a:ln w="9525">
            <a:noFill/>
            <a:miter lim="800000"/>
            <a:headEnd/>
            <a:tailEnd/>
          </a:ln>
        </p:spPr>
        <p:txBody>
          <a:bodyPr>
            <a:spAutoFit/>
          </a:bodyPr>
          <a:lstStyle/>
          <a:p>
            <a:pPr fontAlgn="auto">
              <a:spcBef>
                <a:spcPct val="50000"/>
              </a:spcBef>
              <a:spcAft>
                <a:spcPts val="0"/>
              </a:spcAft>
              <a:defRPr/>
            </a:pPr>
            <a:r>
              <a:rPr lang="it-IT" b="1" i="1">
                <a:ln w="10541" cmpd="sng">
                  <a:solidFill>
                    <a:schemeClr val="accent1">
                      <a:shade val="88000"/>
                      <a:satMod val="110000"/>
                    </a:schemeClr>
                  </a:solidFill>
                  <a:prstDash val="solid"/>
                </a:ln>
                <a:latin typeface="+mn-lt"/>
              </a:rPr>
              <a:t>Germany</a:t>
            </a:r>
          </a:p>
        </p:txBody>
      </p:sp>
      <p:sp>
        <p:nvSpPr>
          <p:cNvPr id="29" name="Text Box 67"/>
          <p:cNvSpPr txBox="1">
            <a:spLocks noChangeArrowheads="1"/>
          </p:cNvSpPr>
          <p:nvPr/>
        </p:nvSpPr>
        <p:spPr bwMode="auto">
          <a:xfrm>
            <a:off x="5259417" y="2492948"/>
            <a:ext cx="3598863" cy="369332"/>
          </a:xfrm>
          <a:prstGeom prst="rect">
            <a:avLst/>
          </a:prstGeom>
          <a:noFill/>
          <a:ln w="9525">
            <a:noFill/>
            <a:miter lim="800000"/>
            <a:headEnd/>
            <a:tailEnd/>
          </a:ln>
        </p:spPr>
        <p:txBody>
          <a:bodyPr>
            <a:spAutoFit/>
          </a:bodyPr>
          <a:lstStyle/>
          <a:p>
            <a:pPr fontAlgn="auto">
              <a:spcBef>
                <a:spcPct val="50000"/>
              </a:spcBef>
              <a:spcAft>
                <a:spcPts val="0"/>
              </a:spcAft>
              <a:defRPr/>
            </a:pPr>
            <a:r>
              <a:rPr lang="it-IT" b="1" i="1">
                <a:ln w="10541" cmpd="sng">
                  <a:solidFill>
                    <a:schemeClr val="accent1">
                      <a:shade val="88000"/>
                      <a:satMod val="110000"/>
                    </a:schemeClr>
                  </a:solidFill>
                  <a:prstDash val="solid"/>
                </a:ln>
                <a:latin typeface="+mn-lt"/>
              </a:rPr>
              <a:t>Namibia</a:t>
            </a:r>
          </a:p>
        </p:txBody>
      </p:sp>
      <p:sp>
        <p:nvSpPr>
          <p:cNvPr id="30" name="Text Box 68"/>
          <p:cNvSpPr txBox="1">
            <a:spLocks noChangeArrowheads="1"/>
          </p:cNvSpPr>
          <p:nvPr/>
        </p:nvSpPr>
        <p:spPr bwMode="auto">
          <a:xfrm>
            <a:off x="5259417" y="2780286"/>
            <a:ext cx="3598863" cy="369332"/>
          </a:xfrm>
          <a:prstGeom prst="rect">
            <a:avLst/>
          </a:prstGeom>
          <a:noFill/>
          <a:ln w="9525">
            <a:noFill/>
            <a:miter lim="800000"/>
            <a:headEnd/>
            <a:tailEnd/>
          </a:ln>
        </p:spPr>
        <p:txBody>
          <a:bodyPr>
            <a:spAutoFit/>
          </a:bodyPr>
          <a:lstStyle/>
          <a:p>
            <a:pPr fontAlgn="auto">
              <a:spcBef>
                <a:spcPct val="50000"/>
              </a:spcBef>
              <a:spcAft>
                <a:spcPts val="0"/>
              </a:spcAft>
              <a:defRPr/>
            </a:pPr>
            <a:r>
              <a:rPr lang="it-IT" b="1" i="1">
                <a:ln w="10541" cmpd="sng">
                  <a:solidFill>
                    <a:schemeClr val="accent1">
                      <a:shade val="88000"/>
                      <a:satMod val="110000"/>
                    </a:schemeClr>
                  </a:solidFill>
                  <a:prstDash val="solid"/>
                </a:ln>
                <a:latin typeface="+mn-lt"/>
              </a:rPr>
              <a:t>Pakistan</a:t>
            </a:r>
          </a:p>
        </p:txBody>
      </p:sp>
      <p:sp>
        <p:nvSpPr>
          <p:cNvPr id="31" name="Text Box 69"/>
          <p:cNvSpPr txBox="1">
            <a:spLocks noChangeArrowheads="1"/>
          </p:cNvSpPr>
          <p:nvPr/>
        </p:nvSpPr>
        <p:spPr bwMode="auto">
          <a:xfrm>
            <a:off x="5259417" y="3040636"/>
            <a:ext cx="3598863" cy="369332"/>
          </a:xfrm>
          <a:prstGeom prst="rect">
            <a:avLst/>
          </a:prstGeom>
          <a:noFill/>
          <a:ln w="9525">
            <a:noFill/>
            <a:miter lim="800000"/>
            <a:headEnd/>
            <a:tailEnd/>
          </a:ln>
        </p:spPr>
        <p:txBody>
          <a:bodyPr>
            <a:spAutoFit/>
          </a:bodyPr>
          <a:lstStyle/>
          <a:p>
            <a:pPr fontAlgn="auto">
              <a:spcBef>
                <a:spcPct val="50000"/>
              </a:spcBef>
              <a:spcAft>
                <a:spcPts val="0"/>
              </a:spcAft>
              <a:defRPr/>
            </a:pPr>
            <a:r>
              <a:rPr lang="it-IT" b="1" i="1">
                <a:ln w="10541" cmpd="sng">
                  <a:solidFill>
                    <a:schemeClr val="accent1">
                      <a:shade val="88000"/>
                      <a:satMod val="110000"/>
                    </a:schemeClr>
                  </a:solidFill>
                  <a:prstDash val="solid"/>
                </a:ln>
                <a:latin typeface="+mn-lt"/>
              </a:rPr>
              <a:t>Portugal</a:t>
            </a:r>
          </a:p>
        </p:txBody>
      </p:sp>
      <p:sp>
        <p:nvSpPr>
          <p:cNvPr id="32" name="Text Box 70"/>
          <p:cNvSpPr txBox="1">
            <a:spLocks noChangeArrowheads="1"/>
          </p:cNvSpPr>
          <p:nvPr/>
        </p:nvSpPr>
        <p:spPr bwMode="auto">
          <a:xfrm>
            <a:off x="5259417" y="3327973"/>
            <a:ext cx="3598863" cy="369332"/>
          </a:xfrm>
          <a:prstGeom prst="rect">
            <a:avLst/>
          </a:prstGeom>
          <a:noFill/>
          <a:ln w="9525">
            <a:noFill/>
            <a:miter lim="800000"/>
            <a:headEnd/>
            <a:tailEnd/>
          </a:ln>
        </p:spPr>
        <p:txBody>
          <a:bodyPr>
            <a:spAutoFit/>
          </a:bodyPr>
          <a:lstStyle/>
          <a:p>
            <a:pPr fontAlgn="auto">
              <a:spcBef>
                <a:spcPct val="50000"/>
              </a:spcBef>
              <a:spcAft>
                <a:spcPts val="0"/>
              </a:spcAft>
              <a:defRPr/>
            </a:pPr>
            <a:r>
              <a:rPr lang="it-IT" b="1" i="1">
                <a:ln w="10541" cmpd="sng">
                  <a:solidFill>
                    <a:schemeClr val="accent1">
                      <a:shade val="88000"/>
                      <a:satMod val="110000"/>
                    </a:schemeClr>
                  </a:solidFill>
                  <a:prstDash val="solid"/>
                </a:ln>
                <a:latin typeface="+mn-lt"/>
              </a:rPr>
              <a:t>Republic of Ireland</a:t>
            </a:r>
          </a:p>
        </p:txBody>
      </p:sp>
      <p:sp>
        <p:nvSpPr>
          <p:cNvPr id="33" name="Text Box 71"/>
          <p:cNvSpPr txBox="1">
            <a:spLocks noChangeArrowheads="1"/>
          </p:cNvSpPr>
          <p:nvPr/>
        </p:nvSpPr>
        <p:spPr bwMode="auto">
          <a:xfrm>
            <a:off x="5259417" y="3615311"/>
            <a:ext cx="3598863" cy="369332"/>
          </a:xfrm>
          <a:prstGeom prst="rect">
            <a:avLst/>
          </a:prstGeom>
          <a:noFill/>
          <a:ln w="9525">
            <a:noFill/>
            <a:miter lim="800000"/>
            <a:headEnd/>
            <a:tailEnd/>
          </a:ln>
        </p:spPr>
        <p:txBody>
          <a:bodyPr>
            <a:spAutoFit/>
          </a:bodyPr>
          <a:lstStyle/>
          <a:p>
            <a:pPr fontAlgn="auto">
              <a:spcBef>
                <a:spcPct val="50000"/>
              </a:spcBef>
              <a:spcAft>
                <a:spcPts val="0"/>
              </a:spcAft>
              <a:defRPr/>
            </a:pPr>
            <a:r>
              <a:rPr lang="it-IT" b="1" i="1">
                <a:ln w="10541" cmpd="sng">
                  <a:solidFill>
                    <a:schemeClr val="accent1">
                      <a:shade val="88000"/>
                      <a:satMod val="110000"/>
                    </a:schemeClr>
                  </a:solidFill>
                  <a:prstDash val="solid"/>
                </a:ln>
                <a:latin typeface="+mn-lt"/>
              </a:rPr>
              <a:t>Russia</a:t>
            </a:r>
          </a:p>
        </p:txBody>
      </p:sp>
      <p:sp>
        <p:nvSpPr>
          <p:cNvPr id="34" name="Text Box 72"/>
          <p:cNvSpPr txBox="1">
            <a:spLocks noChangeArrowheads="1"/>
          </p:cNvSpPr>
          <p:nvPr/>
        </p:nvSpPr>
        <p:spPr bwMode="auto">
          <a:xfrm>
            <a:off x="5259417" y="3904236"/>
            <a:ext cx="3598863" cy="369332"/>
          </a:xfrm>
          <a:prstGeom prst="rect">
            <a:avLst/>
          </a:prstGeom>
          <a:noFill/>
          <a:ln w="9525">
            <a:noFill/>
            <a:miter lim="800000"/>
            <a:headEnd/>
            <a:tailEnd/>
          </a:ln>
        </p:spPr>
        <p:txBody>
          <a:bodyPr>
            <a:spAutoFit/>
          </a:bodyPr>
          <a:lstStyle/>
          <a:p>
            <a:pPr fontAlgn="auto">
              <a:spcBef>
                <a:spcPct val="50000"/>
              </a:spcBef>
              <a:spcAft>
                <a:spcPts val="0"/>
              </a:spcAft>
              <a:defRPr/>
            </a:pPr>
            <a:r>
              <a:rPr lang="it-IT" b="1" i="1">
                <a:ln w="10541" cmpd="sng">
                  <a:solidFill>
                    <a:schemeClr val="accent1">
                      <a:shade val="88000"/>
                      <a:satMod val="110000"/>
                    </a:schemeClr>
                  </a:solidFill>
                  <a:prstDash val="solid"/>
                </a:ln>
                <a:latin typeface="+mn-lt"/>
              </a:rPr>
              <a:t>Slovenia/Croatia</a:t>
            </a:r>
          </a:p>
        </p:txBody>
      </p:sp>
      <p:sp>
        <p:nvSpPr>
          <p:cNvPr id="35" name="Text Box 73"/>
          <p:cNvSpPr txBox="1">
            <a:spLocks noChangeArrowheads="1"/>
          </p:cNvSpPr>
          <p:nvPr/>
        </p:nvSpPr>
        <p:spPr bwMode="auto">
          <a:xfrm>
            <a:off x="5259417" y="4191573"/>
            <a:ext cx="3598863" cy="369332"/>
          </a:xfrm>
          <a:prstGeom prst="rect">
            <a:avLst/>
          </a:prstGeom>
          <a:noFill/>
          <a:ln w="9525">
            <a:noFill/>
            <a:miter lim="800000"/>
            <a:headEnd/>
            <a:tailEnd/>
          </a:ln>
        </p:spPr>
        <p:txBody>
          <a:bodyPr>
            <a:spAutoFit/>
          </a:bodyPr>
          <a:lstStyle/>
          <a:p>
            <a:pPr fontAlgn="auto">
              <a:spcBef>
                <a:spcPct val="50000"/>
              </a:spcBef>
              <a:spcAft>
                <a:spcPts val="0"/>
              </a:spcAft>
              <a:defRPr/>
            </a:pPr>
            <a:r>
              <a:rPr lang="it-IT" b="1" i="1">
                <a:ln w="10541" cmpd="sng">
                  <a:solidFill>
                    <a:schemeClr val="accent1">
                      <a:shade val="88000"/>
                      <a:satMod val="110000"/>
                    </a:schemeClr>
                  </a:solidFill>
                  <a:prstDash val="solid"/>
                </a:ln>
                <a:latin typeface="+mn-lt"/>
              </a:rPr>
              <a:t>South Africa</a:t>
            </a:r>
          </a:p>
        </p:txBody>
      </p:sp>
      <p:sp>
        <p:nvSpPr>
          <p:cNvPr id="36" name="Text Box 74"/>
          <p:cNvSpPr txBox="1">
            <a:spLocks noChangeArrowheads="1"/>
          </p:cNvSpPr>
          <p:nvPr/>
        </p:nvSpPr>
        <p:spPr bwMode="auto">
          <a:xfrm>
            <a:off x="5259417" y="4482086"/>
            <a:ext cx="3598863" cy="369332"/>
          </a:xfrm>
          <a:prstGeom prst="rect">
            <a:avLst/>
          </a:prstGeom>
          <a:noFill/>
          <a:ln w="9525">
            <a:noFill/>
            <a:miter lim="800000"/>
            <a:headEnd/>
            <a:tailEnd/>
          </a:ln>
        </p:spPr>
        <p:txBody>
          <a:bodyPr>
            <a:spAutoFit/>
          </a:bodyPr>
          <a:lstStyle/>
          <a:p>
            <a:pPr fontAlgn="auto">
              <a:spcBef>
                <a:spcPct val="50000"/>
              </a:spcBef>
              <a:spcAft>
                <a:spcPts val="0"/>
              </a:spcAft>
              <a:defRPr/>
            </a:pPr>
            <a:r>
              <a:rPr lang="it-IT" b="1" i="1">
                <a:ln w="10541" cmpd="sng">
                  <a:solidFill>
                    <a:schemeClr val="accent1">
                      <a:shade val="88000"/>
                      <a:satMod val="110000"/>
                    </a:schemeClr>
                  </a:solidFill>
                  <a:prstDash val="solid"/>
                </a:ln>
                <a:latin typeface="+mn-lt"/>
              </a:rPr>
              <a:t>Spain</a:t>
            </a:r>
          </a:p>
        </p:txBody>
      </p:sp>
      <p:sp>
        <p:nvSpPr>
          <p:cNvPr id="37" name="Text Box 75"/>
          <p:cNvSpPr txBox="1">
            <a:spLocks noChangeArrowheads="1"/>
          </p:cNvSpPr>
          <p:nvPr/>
        </p:nvSpPr>
        <p:spPr bwMode="auto">
          <a:xfrm>
            <a:off x="5259417" y="4769423"/>
            <a:ext cx="3598863" cy="369332"/>
          </a:xfrm>
          <a:prstGeom prst="rect">
            <a:avLst/>
          </a:prstGeom>
          <a:noFill/>
          <a:ln w="9525">
            <a:noFill/>
            <a:miter lim="800000"/>
            <a:headEnd/>
            <a:tailEnd/>
          </a:ln>
        </p:spPr>
        <p:txBody>
          <a:bodyPr>
            <a:spAutoFit/>
          </a:bodyPr>
          <a:lstStyle/>
          <a:p>
            <a:pPr fontAlgn="auto">
              <a:spcBef>
                <a:spcPct val="50000"/>
              </a:spcBef>
              <a:spcAft>
                <a:spcPts val="0"/>
              </a:spcAft>
              <a:defRPr/>
            </a:pPr>
            <a:r>
              <a:rPr lang="it-IT" b="1" i="1">
                <a:ln w="10541" cmpd="sng">
                  <a:solidFill>
                    <a:schemeClr val="accent1">
                      <a:shade val="88000"/>
                      <a:satMod val="110000"/>
                    </a:schemeClr>
                  </a:solidFill>
                  <a:prstDash val="solid"/>
                </a:ln>
                <a:latin typeface="+mn-lt"/>
              </a:rPr>
              <a:t>Sweden</a:t>
            </a:r>
          </a:p>
        </p:txBody>
      </p:sp>
      <p:sp>
        <p:nvSpPr>
          <p:cNvPr id="38" name="Text Box 76"/>
          <p:cNvSpPr txBox="1">
            <a:spLocks noChangeArrowheads="1"/>
          </p:cNvSpPr>
          <p:nvPr/>
        </p:nvSpPr>
        <p:spPr bwMode="auto">
          <a:xfrm>
            <a:off x="5259417" y="5083748"/>
            <a:ext cx="3598863" cy="369332"/>
          </a:xfrm>
          <a:prstGeom prst="rect">
            <a:avLst/>
          </a:prstGeom>
          <a:noFill/>
          <a:ln w="9525">
            <a:noFill/>
            <a:miter lim="800000"/>
            <a:headEnd/>
            <a:tailEnd/>
          </a:ln>
        </p:spPr>
        <p:txBody>
          <a:bodyPr>
            <a:spAutoFit/>
          </a:bodyPr>
          <a:lstStyle/>
          <a:p>
            <a:pPr fontAlgn="auto">
              <a:spcBef>
                <a:spcPct val="50000"/>
              </a:spcBef>
              <a:spcAft>
                <a:spcPts val="0"/>
              </a:spcAft>
              <a:defRPr/>
            </a:pPr>
            <a:r>
              <a:rPr lang="it-IT" b="1" i="1">
                <a:ln w="10541" cmpd="sng">
                  <a:solidFill>
                    <a:schemeClr val="accent1">
                      <a:shade val="88000"/>
                      <a:satMod val="110000"/>
                    </a:schemeClr>
                  </a:solidFill>
                  <a:prstDash val="solid"/>
                </a:ln>
                <a:latin typeface="+mn-lt"/>
              </a:rPr>
              <a:t>Switzerland</a:t>
            </a:r>
          </a:p>
        </p:txBody>
      </p:sp>
      <p:sp>
        <p:nvSpPr>
          <p:cNvPr id="39" name="Text Box 77"/>
          <p:cNvSpPr txBox="1">
            <a:spLocks noChangeArrowheads="1"/>
          </p:cNvSpPr>
          <p:nvPr/>
        </p:nvSpPr>
        <p:spPr bwMode="auto">
          <a:xfrm>
            <a:off x="5259417" y="5631436"/>
            <a:ext cx="3598863" cy="369332"/>
          </a:xfrm>
          <a:prstGeom prst="rect">
            <a:avLst/>
          </a:prstGeom>
          <a:noFill/>
          <a:ln w="9525">
            <a:noFill/>
            <a:miter lim="800000"/>
            <a:headEnd/>
            <a:tailEnd/>
          </a:ln>
        </p:spPr>
        <p:txBody>
          <a:bodyPr>
            <a:spAutoFit/>
          </a:bodyPr>
          <a:lstStyle/>
          <a:p>
            <a:pPr fontAlgn="auto">
              <a:spcBef>
                <a:spcPct val="50000"/>
              </a:spcBef>
              <a:spcAft>
                <a:spcPts val="0"/>
              </a:spcAft>
              <a:defRPr/>
            </a:pPr>
            <a:r>
              <a:rPr lang="it-IT" b="1" i="1">
                <a:ln w="10541" cmpd="sng">
                  <a:solidFill>
                    <a:schemeClr val="accent1">
                      <a:shade val="88000"/>
                      <a:satMod val="110000"/>
                    </a:schemeClr>
                  </a:solidFill>
                  <a:prstDash val="solid"/>
                </a:ln>
                <a:latin typeface="+mn-lt"/>
              </a:rPr>
              <a:t>U.S.A.</a:t>
            </a:r>
          </a:p>
        </p:txBody>
      </p:sp>
      <p:sp>
        <p:nvSpPr>
          <p:cNvPr id="40" name="Text Box 84"/>
          <p:cNvSpPr txBox="1">
            <a:spLocks noChangeArrowheads="1"/>
          </p:cNvSpPr>
          <p:nvPr/>
        </p:nvSpPr>
        <p:spPr bwMode="auto">
          <a:xfrm>
            <a:off x="5259417" y="5372673"/>
            <a:ext cx="3598863" cy="369332"/>
          </a:xfrm>
          <a:prstGeom prst="rect">
            <a:avLst/>
          </a:prstGeom>
          <a:noFill/>
          <a:ln w="9525">
            <a:noFill/>
            <a:miter lim="800000"/>
            <a:headEnd/>
            <a:tailEnd/>
          </a:ln>
        </p:spPr>
        <p:txBody>
          <a:bodyPr>
            <a:spAutoFit/>
          </a:bodyPr>
          <a:lstStyle/>
          <a:p>
            <a:pPr fontAlgn="auto">
              <a:spcBef>
                <a:spcPct val="50000"/>
              </a:spcBef>
              <a:spcAft>
                <a:spcPts val="0"/>
              </a:spcAft>
              <a:defRPr/>
            </a:pPr>
            <a:r>
              <a:rPr lang="it-IT" b="1" i="1">
                <a:ln w="10541" cmpd="sng">
                  <a:solidFill>
                    <a:schemeClr val="accent1">
                      <a:shade val="88000"/>
                      <a:satMod val="110000"/>
                    </a:schemeClr>
                  </a:solidFill>
                  <a:prstDash val="solid"/>
                </a:ln>
                <a:latin typeface="+mn-lt"/>
              </a:rPr>
              <a:t>United Kingdom</a:t>
            </a:r>
          </a:p>
        </p:txBody>
      </p:sp>
    </p:spTree>
  </p:cSld>
  <p:clrMapOvr>
    <a:masterClrMapping/>
  </p:clrMapOvr>
  <p:transition>
    <p:cover dir="r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lum bright="81000" contrast="-46000"/>
          </a:blip>
          <a:srcRect/>
          <a:stretch>
            <a:fillRect/>
          </a:stretch>
        </p:blipFill>
        <p:spPr bwMode="auto">
          <a:xfrm>
            <a:off x="0" y="1071546"/>
            <a:ext cx="9144000" cy="5519026"/>
          </a:xfrm>
          <a:prstGeom prst="ellipse">
            <a:avLst/>
          </a:prstGeom>
          <a:ln>
            <a:noFill/>
          </a:ln>
          <a:effectLst>
            <a:softEdge rad="112500"/>
          </a:effectLst>
        </p:spPr>
      </p:pic>
      <p:pic>
        <p:nvPicPr>
          <p:cNvPr id="17411" name="4 Imagen" descr="Dibujo.bmp"/>
          <p:cNvPicPr>
            <a:picLocks noChangeAspect="1"/>
          </p:cNvPicPr>
          <p:nvPr/>
        </p:nvPicPr>
        <p:blipFill>
          <a:blip r:embed="rId3"/>
          <a:srcRect/>
          <a:stretch>
            <a:fillRect/>
          </a:stretch>
        </p:blipFill>
        <p:spPr bwMode="auto">
          <a:xfrm>
            <a:off x="0" y="0"/>
            <a:ext cx="9144000" cy="1000125"/>
          </a:xfrm>
          <a:prstGeom prst="rect">
            <a:avLst/>
          </a:prstGeom>
          <a:noFill/>
          <a:ln w="9525">
            <a:noFill/>
            <a:miter lim="800000"/>
            <a:headEnd/>
            <a:tailEnd/>
          </a:ln>
        </p:spPr>
      </p:pic>
      <p:sp>
        <p:nvSpPr>
          <p:cNvPr id="6" name="5 Proceso"/>
          <p:cNvSpPr/>
          <p:nvPr/>
        </p:nvSpPr>
        <p:spPr>
          <a:xfrm>
            <a:off x="0" y="6500834"/>
            <a:ext cx="9144000" cy="357166"/>
          </a:xfrm>
          <a:prstGeom prst="flowChartProcess">
            <a:avLst/>
          </a:prstGeom>
        </p:spPr>
        <p:style>
          <a:lnRef idx="3">
            <a:schemeClr val="lt1"/>
          </a:lnRef>
          <a:fillRef idx="1003">
            <a:schemeClr val="dk2"/>
          </a:fillRef>
          <a:effectRef idx="1">
            <a:schemeClr val="accent1"/>
          </a:effectRef>
          <a:fontRef idx="minor">
            <a:schemeClr val="lt1"/>
          </a:fontRef>
        </p:style>
        <p:txBody>
          <a:bodyPr anchor="ctr"/>
          <a:lstStyle/>
          <a:p>
            <a:pPr algn="ctr" fontAlgn="auto">
              <a:spcBef>
                <a:spcPts val="0"/>
              </a:spcBef>
              <a:spcAft>
                <a:spcPts val="0"/>
              </a:spcAft>
              <a:defRPr/>
            </a:pPr>
            <a:r>
              <a:rPr lang="es-ES" sz="3200" dirty="0" smtClean="0"/>
              <a:t>WWW.TECNAM.NET</a:t>
            </a:r>
            <a:endParaRPr lang="es-ES" sz="3200" dirty="0"/>
          </a:p>
        </p:txBody>
      </p:sp>
      <p:sp>
        <p:nvSpPr>
          <p:cNvPr id="19" name="18 Proceso"/>
          <p:cNvSpPr/>
          <p:nvPr/>
        </p:nvSpPr>
        <p:spPr>
          <a:xfrm>
            <a:off x="214282" y="1214422"/>
            <a:ext cx="6000792" cy="142876"/>
          </a:xfrm>
          <a:prstGeom prst="flowChartProcess">
            <a:avLst/>
          </a:prstGeom>
        </p:spPr>
        <p:style>
          <a:lnRef idx="3">
            <a:schemeClr val="lt1"/>
          </a:lnRef>
          <a:fillRef idx="1003">
            <a:schemeClr val="dk2"/>
          </a:fillRef>
          <a:effectRef idx="1">
            <a:schemeClr val="accent1"/>
          </a:effectRef>
          <a:fontRef idx="minor">
            <a:schemeClr val="lt1"/>
          </a:fontRef>
        </p:style>
        <p:txBody>
          <a:bodyPr anchor="ctr"/>
          <a:lstStyle/>
          <a:p>
            <a:pPr algn="ctr" fontAlgn="auto">
              <a:spcBef>
                <a:spcPts val="0"/>
              </a:spcBef>
              <a:spcAft>
                <a:spcPts val="0"/>
              </a:spcAft>
              <a:defRPr/>
            </a:pPr>
            <a:endParaRPr lang="es-ES" sz="4800" dirty="0"/>
          </a:p>
        </p:txBody>
      </p:sp>
      <p:sp>
        <p:nvSpPr>
          <p:cNvPr id="17418" name="3 Subtítulo"/>
          <p:cNvSpPr txBox="1">
            <a:spLocks/>
          </p:cNvSpPr>
          <p:nvPr/>
        </p:nvSpPr>
        <p:spPr bwMode="auto">
          <a:xfrm>
            <a:off x="214313" y="857250"/>
            <a:ext cx="7858125" cy="357188"/>
          </a:xfrm>
          <a:prstGeom prst="rect">
            <a:avLst/>
          </a:prstGeom>
          <a:noFill/>
          <a:ln w="9525">
            <a:noFill/>
            <a:miter lim="800000"/>
            <a:headEnd/>
            <a:tailEnd/>
          </a:ln>
        </p:spPr>
        <p:txBody>
          <a:bodyPr/>
          <a:lstStyle/>
          <a:p>
            <a:pPr marL="342900" indent="-342900">
              <a:spcBef>
                <a:spcPct val="20000"/>
              </a:spcBef>
              <a:buFont typeface="Arial" charset="0"/>
              <a:buNone/>
            </a:pPr>
            <a:r>
              <a:rPr lang="es-ES" b="1" dirty="0">
                <a:solidFill>
                  <a:schemeClr val="tx2"/>
                </a:solidFill>
                <a:cs typeface="Arial" charset="0"/>
              </a:rPr>
              <a:t>EVOLUTION OF THE SALES IN PERCENTAGE 2006/9</a:t>
            </a:r>
          </a:p>
        </p:txBody>
      </p:sp>
      <p:pic>
        <p:nvPicPr>
          <p:cNvPr id="17419" name="Objeto 6"/>
          <p:cNvPicPr>
            <a:picLocks noChangeArrowheads="1"/>
          </p:cNvPicPr>
          <p:nvPr/>
        </p:nvPicPr>
        <p:blipFill>
          <a:blip r:embed="rId4"/>
          <a:srcRect b="-298"/>
          <a:stretch>
            <a:fillRect/>
          </a:stretch>
        </p:blipFill>
        <p:spPr bwMode="auto">
          <a:xfrm>
            <a:off x="285750" y="1571625"/>
            <a:ext cx="8501063" cy="4572000"/>
          </a:xfrm>
          <a:prstGeom prst="rect">
            <a:avLst/>
          </a:prstGeom>
          <a:noFill/>
          <a:ln w="9525">
            <a:noFill/>
            <a:miter lim="800000"/>
            <a:headEnd/>
            <a:tailEnd/>
          </a:ln>
        </p:spPr>
      </p:pic>
    </p:spTree>
  </p:cSld>
  <p:clrMapOvr>
    <a:masterClrMapping/>
  </p:clrMapOvr>
  <p:transition>
    <p:cover dir="rd"/>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lum bright="81000" contrast="-46000"/>
          </a:blip>
          <a:srcRect/>
          <a:stretch>
            <a:fillRect/>
          </a:stretch>
        </p:blipFill>
        <p:spPr bwMode="auto">
          <a:xfrm>
            <a:off x="0" y="1071546"/>
            <a:ext cx="9144000" cy="5519026"/>
          </a:xfrm>
          <a:prstGeom prst="ellipse">
            <a:avLst/>
          </a:prstGeom>
          <a:ln>
            <a:noFill/>
          </a:ln>
          <a:effectLst>
            <a:softEdge rad="112500"/>
          </a:effectLst>
        </p:spPr>
      </p:pic>
      <p:pic>
        <p:nvPicPr>
          <p:cNvPr id="19459" name="4 Imagen" descr="Dibujo.bmp"/>
          <p:cNvPicPr>
            <a:picLocks noChangeAspect="1"/>
          </p:cNvPicPr>
          <p:nvPr/>
        </p:nvPicPr>
        <p:blipFill>
          <a:blip r:embed="rId3"/>
          <a:srcRect/>
          <a:stretch>
            <a:fillRect/>
          </a:stretch>
        </p:blipFill>
        <p:spPr bwMode="auto">
          <a:xfrm>
            <a:off x="0" y="0"/>
            <a:ext cx="9144000" cy="1000125"/>
          </a:xfrm>
          <a:prstGeom prst="rect">
            <a:avLst/>
          </a:prstGeom>
          <a:noFill/>
          <a:ln w="9525">
            <a:noFill/>
            <a:miter lim="800000"/>
            <a:headEnd/>
            <a:tailEnd/>
          </a:ln>
        </p:spPr>
      </p:pic>
      <p:sp>
        <p:nvSpPr>
          <p:cNvPr id="6" name="5 Proceso"/>
          <p:cNvSpPr/>
          <p:nvPr/>
        </p:nvSpPr>
        <p:spPr>
          <a:xfrm>
            <a:off x="0" y="6500834"/>
            <a:ext cx="9144000" cy="357166"/>
          </a:xfrm>
          <a:prstGeom prst="flowChartProcess">
            <a:avLst/>
          </a:prstGeom>
        </p:spPr>
        <p:style>
          <a:lnRef idx="3">
            <a:schemeClr val="lt1"/>
          </a:lnRef>
          <a:fillRef idx="1003">
            <a:schemeClr val="dk2"/>
          </a:fillRef>
          <a:effectRef idx="1">
            <a:schemeClr val="accent1"/>
          </a:effectRef>
          <a:fontRef idx="minor">
            <a:schemeClr val="lt1"/>
          </a:fontRef>
        </p:style>
        <p:txBody>
          <a:bodyPr anchor="ctr"/>
          <a:lstStyle/>
          <a:p>
            <a:pPr algn="ctr" fontAlgn="auto">
              <a:spcBef>
                <a:spcPts val="0"/>
              </a:spcBef>
              <a:spcAft>
                <a:spcPts val="0"/>
              </a:spcAft>
              <a:defRPr/>
            </a:pPr>
            <a:r>
              <a:rPr lang="es-ES" sz="3200" dirty="0" smtClean="0"/>
              <a:t>WWW.TECNAM.NET</a:t>
            </a:r>
            <a:endParaRPr lang="es-ES" sz="3200" dirty="0"/>
          </a:p>
        </p:txBody>
      </p:sp>
      <p:sp>
        <p:nvSpPr>
          <p:cNvPr id="19" name="18 Proceso"/>
          <p:cNvSpPr/>
          <p:nvPr/>
        </p:nvSpPr>
        <p:spPr>
          <a:xfrm>
            <a:off x="285720" y="1214422"/>
            <a:ext cx="5357850" cy="142876"/>
          </a:xfrm>
          <a:prstGeom prst="flowChartProcess">
            <a:avLst/>
          </a:prstGeom>
        </p:spPr>
        <p:style>
          <a:lnRef idx="3">
            <a:schemeClr val="lt1"/>
          </a:lnRef>
          <a:fillRef idx="1003">
            <a:schemeClr val="dk2"/>
          </a:fillRef>
          <a:effectRef idx="1">
            <a:schemeClr val="accent1"/>
          </a:effectRef>
          <a:fontRef idx="minor">
            <a:schemeClr val="lt1"/>
          </a:fontRef>
        </p:style>
        <p:txBody>
          <a:bodyPr anchor="ctr"/>
          <a:lstStyle/>
          <a:p>
            <a:pPr algn="ctr" fontAlgn="auto">
              <a:spcBef>
                <a:spcPts val="0"/>
              </a:spcBef>
              <a:spcAft>
                <a:spcPts val="0"/>
              </a:spcAft>
              <a:defRPr/>
            </a:pPr>
            <a:endParaRPr lang="es-ES" sz="4800" dirty="0"/>
          </a:p>
        </p:txBody>
      </p:sp>
      <p:sp>
        <p:nvSpPr>
          <p:cNvPr id="19466" name="3 Subtítulo"/>
          <p:cNvSpPr txBox="1">
            <a:spLocks/>
          </p:cNvSpPr>
          <p:nvPr/>
        </p:nvSpPr>
        <p:spPr bwMode="auto">
          <a:xfrm>
            <a:off x="214313" y="857250"/>
            <a:ext cx="7858125" cy="357188"/>
          </a:xfrm>
          <a:prstGeom prst="rect">
            <a:avLst/>
          </a:prstGeom>
          <a:noFill/>
          <a:ln w="9525">
            <a:noFill/>
            <a:miter lim="800000"/>
            <a:headEnd/>
            <a:tailEnd/>
          </a:ln>
        </p:spPr>
        <p:txBody>
          <a:bodyPr/>
          <a:lstStyle/>
          <a:p>
            <a:pPr marL="342900" indent="-342900">
              <a:spcBef>
                <a:spcPct val="20000"/>
              </a:spcBef>
              <a:buFont typeface="Arial" charset="0"/>
              <a:buNone/>
            </a:pPr>
            <a:r>
              <a:rPr lang="es-ES" b="1">
                <a:solidFill>
                  <a:schemeClr val="tx2"/>
                </a:solidFill>
                <a:cs typeface="Arial" charset="0"/>
              </a:rPr>
              <a:t>AIRCRAFTS DELIVERED AROUND THE WORLD</a:t>
            </a:r>
          </a:p>
        </p:txBody>
      </p:sp>
      <p:pic>
        <p:nvPicPr>
          <p:cNvPr id="13313" name="Picture 1"/>
          <p:cNvPicPr>
            <a:picLocks noChangeAspect="1" noChangeArrowheads="1"/>
          </p:cNvPicPr>
          <p:nvPr/>
        </p:nvPicPr>
        <p:blipFill>
          <a:blip r:embed="rId4"/>
          <a:srcRect/>
          <a:stretch>
            <a:fillRect/>
          </a:stretch>
        </p:blipFill>
        <p:spPr bwMode="auto">
          <a:xfrm>
            <a:off x="1106362" y="1714488"/>
            <a:ext cx="7180414" cy="4429156"/>
          </a:xfrm>
          <a:prstGeom prst="rect">
            <a:avLst/>
          </a:prstGeom>
          <a:noFill/>
          <a:ln w="9525">
            <a:noFill/>
            <a:miter lim="800000"/>
            <a:headEnd/>
            <a:tailEnd/>
          </a:ln>
          <a:effectLst/>
        </p:spPr>
      </p:pic>
    </p:spTree>
  </p:cSld>
  <p:clrMapOvr>
    <a:masterClrMapping/>
  </p:clrMapOvr>
  <p:transition>
    <p:cover dir="r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lum bright="81000" contrast="-46000"/>
          </a:blip>
          <a:srcRect/>
          <a:stretch>
            <a:fillRect/>
          </a:stretch>
        </p:blipFill>
        <p:spPr bwMode="auto">
          <a:xfrm>
            <a:off x="0" y="1071546"/>
            <a:ext cx="9144000" cy="5519026"/>
          </a:xfrm>
          <a:prstGeom prst="ellipse">
            <a:avLst/>
          </a:prstGeom>
          <a:ln>
            <a:noFill/>
          </a:ln>
          <a:effectLst>
            <a:softEdge rad="112500"/>
          </a:effectLst>
        </p:spPr>
      </p:pic>
      <p:pic>
        <p:nvPicPr>
          <p:cNvPr id="20483" name="4 Imagen" descr="Dibujo.bmp"/>
          <p:cNvPicPr>
            <a:picLocks noChangeAspect="1"/>
          </p:cNvPicPr>
          <p:nvPr/>
        </p:nvPicPr>
        <p:blipFill>
          <a:blip r:embed="rId3"/>
          <a:srcRect/>
          <a:stretch>
            <a:fillRect/>
          </a:stretch>
        </p:blipFill>
        <p:spPr bwMode="auto">
          <a:xfrm>
            <a:off x="0" y="0"/>
            <a:ext cx="9144000" cy="1000125"/>
          </a:xfrm>
          <a:prstGeom prst="rect">
            <a:avLst/>
          </a:prstGeom>
          <a:noFill/>
          <a:ln w="9525">
            <a:noFill/>
            <a:miter lim="800000"/>
            <a:headEnd/>
            <a:tailEnd/>
          </a:ln>
        </p:spPr>
      </p:pic>
      <p:sp>
        <p:nvSpPr>
          <p:cNvPr id="6" name="5 Proceso"/>
          <p:cNvSpPr/>
          <p:nvPr/>
        </p:nvSpPr>
        <p:spPr>
          <a:xfrm>
            <a:off x="0" y="6500834"/>
            <a:ext cx="9144000" cy="357166"/>
          </a:xfrm>
          <a:prstGeom prst="flowChartProcess">
            <a:avLst/>
          </a:prstGeom>
        </p:spPr>
        <p:style>
          <a:lnRef idx="3">
            <a:schemeClr val="lt1"/>
          </a:lnRef>
          <a:fillRef idx="1003">
            <a:schemeClr val="dk2"/>
          </a:fillRef>
          <a:effectRef idx="1">
            <a:schemeClr val="accent1"/>
          </a:effectRef>
          <a:fontRef idx="minor">
            <a:schemeClr val="lt1"/>
          </a:fontRef>
        </p:style>
        <p:txBody>
          <a:bodyPr anchor="ctr"/>
          <a:lstStyle/>
          <a:p>
            <a:pPr algn="ctr" fontAlgn="auto">
              <a:spcBef>
                <a:spcPts val="0"/>
              </a:spcBef>
              <a:spcAft>
                <a:spcPts val="0"/>
              </a:spcAft>
              <a:defRPr/>
            </a:pPr>
            <a:r>
              <a:rPr lang="es-ES" sz="3200" dirty="0" smtClean="0"/>
              <a:t>WWW.TECNAM.NET</a:t>
            </a:r>
            <a:endParaRPr lang="es-ES" sz="3200" dirty="0"/>
          </a:p>
        </p:txBody>
      </p:sp>
      <p:sp>
        <p:nvSpPr>
          <p:cNvPr id="19" name="18 Proceso"/>
          <p:cNvSpPr/>
          <p:nvPr/>
        </p:nvSpPr>
        <p:spPr>
          <a:xfrm>
            <a:off x="285720" y="1071546"/>
            <a:ext cx="2571768" cy="142876"/>
          </a:xfrm>
          <a:prstGeom prst="flowChartProcess">
            <a:avLst/>
          </a:prstGeom>
        </p:spPr>
        <p:style>
          <a:lnRef idx="3">
            <a:schemeClr val="lt1"/>
          </a:lnRef>
          <a:fillRef idx="1003">
            <a:schemeClr val="dk2"/>
          </a:fillRef>
          <a:effectRef idx="1">
            <a:schemeClr val="accent1"/>
          </a:effectRef>
          <a:fontRef idx="minor">
            <a:schemeClr val="lt1"/>
          </a:fontRef>
        </p:style>
        <p:txBody>
          <a:bodyPr anchor="ctr"/>
          <a:lstStyle/>
          <a:p>
            <a:pPr algn="ctr" fontAlgn="auto">
              <a:spcBef>
                <a:spcPts val="0"/>
              </a:spcBef>
              <a:spcAft>
                <a:spcPts val="0"/>
              </a:spcAft>
              <a:defRPr/>
            </a:pPr>
            <a:endParaRPr lang="es-ES" sz="4800" dirty="0"/>
          </a:p>
        </p:txBody>
      </p:sp>
      <p:sp>
        <p:nvSpPr>
          <p:cNvPr id="20490" name="3 Subtítulo"/>
          <p:cNvSpPr txBox="1">
            <a:spLocks/>
          </p:cNvSpPr>
          <p:nvPr/>
        </p:nvSpPr>
        <p:spPr bwMode="auto">
          <a:xfrm>
            <a:off x="214313" y="714375"/>
            <a:ext cx="7858125" cy="357188"/>
          </a:xfrm>
          <a:prstGeom prst="rect">
            <a:avLst/>
          </a:prstGeom>
          <a:noFill/>
          <a:ln w="9525">
            <a:noFill/>
            <a:miter lim="800000"/>
            <a:headEnd/>
            <a:tailEnd/>
          </a:ln>
        </p:spPr>
        <p:txBody>
          <a:bodyPr/>
          <a:lstStyle/>
          <a:p>
            <a:pPr marL="342900" indent="-342900">
              <a:spcBef>
                <a:spcPct val="20000"/>
              </a:spcBef>
              <a:buFont typeface="Arial" charset="0"/>
              <a:buNone/>
            </a:pPr>
            <a:r>
              <a:rPr lang="es-ES" b="1" dirty="0">
                <a:solidFill>
                  <a:schemeClr val="tx2"/>
                </a:solidFill>
                <a:cs typeface="Arial" charset="0"/>
              </a:rPr>
              <a:t>TECNAM AIRCRAFTS</a:t>
            </a:r>
          </a:p>
        </p:txBody>
      </p:sp>
      <p:pic>
        <p:nvPicPr>
          <p:cNvPr id="20491" name="Picture 2"/>
          <p:cNvPicPr>
            <a:picLocks noChangeAspect="1" noChangeArrowheads="1"/>
          </p:cNvPicPr>
          <p:nvPr/>
        </p:nvPicPr>
        <p:blipFill>
          <a:blip r:embed="rId4"/>
          <a:srcRect/>
          <a:stretch>
            <a:fillRect/>
          </a:stretch>
        </p:blipFill>
        <p:spPr bwMode="auto">
          <a:xfrm>
            <a:off x="1022350" y="1350963"/>
            <a:ext cx="7192963" cy="5006975"/>
          </a:xfrm>
          <a:prstGeom prst="rect">
            <a:avLst/>
          </a:prstGeom>
          <a:noFill/>
          <a:ln w="9525">
            <a:noFill/>
            <a:miter lim="800000"/>
            <a:headEnd/>
            <a:tailEnd/>
          </a:ln>
        </p:spPr>
      </p:pic>
    </p:spTree>
  </p:cSld>
  <p:clrMapOvr>
    <a:masterClrMapping/>
  </p:clrMapOvr>
  <p:transition>
    <p:cover dir="r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Rectángulo"/>
          <p:cNvSpPr/>
          <p:nvPr/>
        </p:nvSpPr>
        <p:spPr>
          <a:xfrm>
            <a:off x="571472" y="1493113"/>
            <a:ext cx="7929618" cy="3293209"/>
          </a:xfrm>
          <a:prstGeom prst="rect">
            <a:avLst/>
          </a:prstGeom>
        </p:spPr>
        <p:style>
          <a:lnRef idx="2">
            <a:schemeClr val="accent1"/>
          </a:lnRef>
          <a:fillRef idx="1">
            <a:schemeClr val="lt1"/>
          </a:fillRef>
          <a:effectRef idx="0">
            <a:schemeClr val="accent1"/>
          </a:effectRef>
          <a:fontRef idx="minor">
            <a:schemeClr val="dk1"/>
          </a:fontRef>
        </p:style>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endParaRPr lang="es-ES" sz="1400" b="1" i="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ial" pitchFamily="34" charset="0"/>
              <a:cs typeface="Arial" pitchFamily="34" charset="0"/>
            </a:endParaRPr>
          </a:p>
          <a:p>
            <a:pPr algn="ctr" fontAlgn="auto">
              <a:spcBef>
                <a:spcPts val="0"/>
              </a:spcBef>
              <a:spcAft>
                <a:spcPts val="0"/>
              </a:spcAft>
              <a:defRPr/>
            </a:pPr>
            <a:endParaRPr lang="es-ES" sz="1400" b="1" i="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ial" pitchFamily="34" charset="0"/>
              <a:cs typeface="Arial" pitchFamily="34" charset="0"/>
            </a:endParaRPr>
          </a:p>
          <a:p>
            <a:pPr algn="ctr" fontAlgn="auto">
              <a:spcBef>
                <a:spcPts val="0"/>
              </a:spcBef>
              <a:spcAft>
                <a:spcPts val="0"/>
              </a:spcAft>
              <a:defRPr/>
            </a:pPr>
            <a:endParaRPr lang="es-ES" sz="1400" b="1" i="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ial" pitchFamily="34" charset="0"/>
              <a:cs typeface="Arial" pitchFamily="34" charset="0"/>
            </a:endParaRPr>
          </a:p>
          <a:p>
            <a:pPr algn="ctr" fontAlgn="auto">
              <a:spcBef>
                <a:spcPts val="0"/>
              </a:spcBef>
              <a:spcAft>
                <a:spcPts val="0"/>
              </a:spcAft>
              <a:defRPr/>
            </a:pPr>
            <a:endParaRPr lang="es-ES" sz="1400" b="1" i="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ial" pitchFamily="34" charset="0"/>
              <a:cs typeface="Arial" pitchFamily="34" charset="0"/>
            </a:endParaRPr>
          </a:p>
          <a:p>
            <a:pPr algn="ctr" fontAlgn="auto">
              <a:spcBef>
                <a:spcPts val="0"/>
              </a:spcBef>
              <a:spcAft>
                <a:spcPts val="0"/>
              </a:spcAft>
              <a:defRPr/>
            </a:pPr>
            <a:endParaRPr lang="es-ES" sz="1400" b="1" i="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ial" pitchFamily="34" charset="0"/>
              <a:cs typeface="Arial" pitchFamily="34" charset="0"/>
            </a:endParaRPr>
          </a:p>
          <a:p>
            <a:pPr algn="ctr" fontAlgn="auto">
              <a:spcBef>
                <a:spcPts val="0"/>
              </a:spcBef>
              <a:spcAft>
                <a:spcPts val="0"/>
              </a:spcAft>
              <a:defRPr/>
            </a:pPr>
            <a:endParaRPr lang="es-ES" sz="1400" b="1" i="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ial" pitchFamily="34" charset="0"/>
              <a:cs typeface="Arial" pitchFamily="34" charset="0"/>
            </a:endParaRPr>
          </a:p>
          <a:p>
            <a:pPr algn="ctr" fontAlgn="auto">
              <a:spcBef>
                <a:spcPts val="0"/>
              </a:spcBef>
              <a:spcAft>
                <a:spcPts val="0"/>
              </a:spcAft>
              <a:defRPr/>
            </a:pPr>
            <a:endParaRPr lang="es-ES" sz="1400" b="1" i="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ial" pitchFamily="34" charset="0"/>
              <a:cs typeface="Arial" pitchFamily="34" charset="0"/>
            </a:endParaRPr>
          </a:p>
          <a:p>
            <a:pPr algn="ctr" fontAlgn="auto">
              <a:spcBef>
                <a:spcPts val="0"/>
              </a:spcBef>
              <a:spcAft>
                <a:spcPts val="0"/>
              </a:spcAft>
              <a:defRPr/>
            </a:pPr>
            <a:endParaRPr lang="es-ES" sz="3200" b="1" i="1" u="sng"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ial" pitchFamily="34" charset="0"/>
              <a:cs typeface="Arial" pitchFamily="34" charset="0"/>
            </a:endParaRPr>
          </a:p>
          <a:p>
            <a:pPr algn="ctr" fontAlgn="auto">
              <a:spcBef>
                <a:spcPts val="0"/>
              </a:spcBef>
              <a:spcAft>
                <a:spcPts val="0"/>
              </a:spcAft>
              <a:defRPr/>
            </a:pPr>
            <a:endParaRPr lang="es-ES" sz="3200" b="1" i="1" u="sng"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ial" pitchFamily="34" charset="0"/>
              <a:cs typeface="Arial" pitchFamily="34" charset="0"/>
            </a:endParaRPr>
          </a:p>
          <a:p>
            <a:pPr algn="ctr" fontAlgn="auto">
              <a:spcBef>
                <a:spcPts val="0"/>
              </a:spcBef>
              <a:spcAft>
                <a:spcPts val="0"/>
              </a:spcAft>
              <a:defRPr/>
            </a:pPr>
            <a:r>
              <a:rPr lang="es-ES" sz="3200" b="1" i="1" u="sng"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ial" pitchFamily="34" charset="0"/>
                <a:cs typeface="Arial" pitchFamily="34" charset="0"/>
              </a:rPr>
              <a:t>OVERVIEW</a:t>
            </a:r>
            <a:endParaRPr lang="es-ES" sz="3200" b="1" i="1" u="sng"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ial" pitchFamily="34" charset="0"/>
              <a:cs typeface="Arial" pitchFamily="34" charset="0"/>
            </a:endParaRPr>
          </a:p>
          <a:p>
            <a:pPr algn="ctr" fontAlgn="auto">
              <a:spcBef>
                <a:spcPts val="0"/>
              </a:spcBef>
              <a:spcAft>
                <a:spcPts val="0"/>
              </a:spcAft>
              <a:defRPr/>
            </a:pPr>
            <a:endParaRPr lang="es-ES" sz="1400" b="1" i="1" u="sng"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5" name="4 Proceso"/>
          <p:cNvSpPr/>
          <p:nvPr/>
        </p:nvSpPr>
        <p:spPr>
          <a:xfrm>
            <a:off x="0" y="6500834"/>
            <a:ext cx="9144000" cy="357166"/>
          </a:xfrm>
          <a:prstGeom prst="flowChartProcess">
            <a:avLst/>
          </a:prstGeom>
        </p:spPr>
        <p:style>
          <a:lnRef idx="3">
            <a:schemeClr val="lt1"/>
          </a:lnRef>
          <a:fillRef idx="1003">
            <a:schemeClr val="dk2"/>
          </a:fillRef>
          <a:effectRef idx="1">
            <a:schemeClr val="accent1"/>
          </a:effectRef>
          <a:fontRef idx="minor">
            <a:schemeClr val="lt1"/>
          </a:fontRef>
        </p:style>
        <p:txBody>
          <a:bodyPr anchor="ctr"/>
          <a:lstStyle/>
          <a:p>
            <a:pPr algn="ctr" fontAlgn="auto">
              <a:spcBef>
                <a:spcPts val="0"/>
              </a:spcBef>
              <a:spcAft>
                <a:spcPts val="0"/>
              </a:spcAft>
              <a:defRPr/>
            </a:pPr>
            <a:r>
              <a:rPr lang="es-ES" sz="3200" dirty="0" smtClean="0"/>
              <a:t>WWW.TECNAM.NET</a:t>
            </a:r>
            <a:endParaRPr lang="es-ES" sz="3200" dirty="0"/>
          </a:p>
        </p:txBody>
      </p:sp>
      <p:pic>
        <p:nvPicPr>
          <p:cNvPr id="6" name="5 Imagen" descr="tecnam-logo US.jpg"/>
          <p:cNvPicPr>
            <a:picLocks noChangeAspect="1"/>
          </p:cNvPicPr>
          <p:nvPr/>
        </p:nvPicPr>
        <p:blipFill>
          <a:blip r:embed="rId2"/>
          <a:stretch>
            <a:fillRect/>
          </a:stretch>
        </p:blipFill>
        <p:spPr>
          <a:xfrm>
            <a:off x="1428728" y="1707427"/>
            <a:ext cx="6411102" cy="1785950"/>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lum bright="81000" contrast="-46000"/>
          </a:blip>
          <a:srcRect/>
          <a:stretch>
            <a:fillRect/>
          </a:stretch>
        </p:blipFill>
        <p:spPr bwMode="auto">
          <a:xfrm>
            <a:off x="0" y="1000108"/>
            <a:ext cx="9144000" cy="5519026"/>
          </a:xfrm>
          <a:prstGeom prst="ellipse">
            <a:avLst/>
          </a:prstGeom>
          <a:ln>
            <a:noFill/>
          </a:ln>
          <a:effectLst>
            <a:softEdge rad="112500"/>
          </a:effectLst>
        </p:spPr>
      </p:pic>
      <p:pic>
        <p:nvPicPr>
          <p:cNvPr id="20483" name="4 Imagen" descr="Dibujo.bmp"/>
          <p:cNvPicPr>
            <a:picLocks noChangeAspect="1"/>
          </p:cNvPicPr>
          <p:nvPr/>
        </p:nvPicPr>
        <p:blipFill>
          <a:blip r:embed="rId3"/>
          <a:srcRect/>
          <a:stretch>
            <a:fillRect/>
          </a:stretch>
        </p:blipFill>
        <p:spPr bwMode="auto">
          <a:xfrm>
            <a:off x="0" y="0"/>
            <a:ext cx="9144000" cy="1000125"/>
          </a:xfrm>
          <a:prstGeom prst="rect">
            <a:avLst/>
          </a:prstGeom>
          <a:noFill/>
          <a:ln w="9525">
            <a:noFill/>
            <a:miter lim="800000"/>
            <a:headEnd/>
            <a:tailEnd/>
          </a:ln>
        </p:spPr>
      </p:pic>
      <p:sp>
        <p:nvSpPr>
          <p:cNvPr id="6" name="5 Proceso"/>
          <p:cNvSpPr/>
          <p:nvPr/>
        </p:nvSpPr>
        <p:spPr>
          <a:xfrm>
            <a:off x="0" y="6500834"/>
            <a:ext cx="9144000" cy="357166"/>
          </a:xfrm>
          <a:prstGeom prst="flowChartProcess">
            <a:avLst/>
          </a:prstGeom>
        </p:spPr>
        <p:style>
          <a:lnRef idx="3">
            <a:schemeClr val="lt1"/>
          </a:lnRef>
          <a:fillRef idx="1003">
            <a:schemeClr val="dk2"/>
          </a:fillRef>
          <a:effectRef idx="1">
            <a:schemeClr val="accent1"/>
          </a:effectRef>
          <a:fontRef idx="minor">
            <a:schemeClr val="lt1"/>
          </a:fontRef>
        </p:style>
        <p:txBody>
          <a:bodyPr anchor="ctr"/>
          <a:lstStyle/>
          <a:p>
            <a:pPr algn="ctr" fontAlgn="auto">
              <a:spcBef>
                <a:spcPts val="0"/>
              </a:spcBef>
              <a:spcAft>
                <a:spcPts val="0"/>
              </a:spcAft>
              <a:defRPr/>
            </a:pPr>
            <a:r>
              <a:rPr lang="es-ES" sz="3200" dirty="0" smtClean="0"/>
              <a:t>WWW.TECNAM.NET</a:t>
            </a:r>
            <a:endParaRPr lang="es-ES" sz="3200" dirty="0"/>
          </a:p>
        </p:txBody>
      </p:sp>
      <p:sp>
        <p:nvSpPr>
          <p:cNvPr id="19" name="18 Proceso"/>
          <p:cNvSpPr/>
          <p:nvPr/>
        </p:nvSpPr>
        <p:spPr>
          <a:xfrm>
            <a:off x="285720" y="1071546"/>
            <a:ext cx="4714908" cy="142876"/>
          </a:xfrm>
          <a:prstGeom prst="flowChartProcess">
            <a:avLst/>
          </a:prstGeom>
        </p:spPr>
        <p:style>
          <a:lnRef idx="3">
            <a:schemeClr val="lt1"/>
          </a:lnRef>
          <a:fillRef idx="1003">
            <a:schemeClr val="dk2"/>
          </a:fillRef>
          <a:effectRef idx="1">
            <a:schemeClr val="accent1"/>
          </a:effectRef>
          <a:fontRef idx="minor">
            <a:schemeClr val="lt1"/>
          </a:fontRef>
        </p:style>
        <p:txBody>
          <a:bodyPr anchor="ctr"/>
          <a:lstStyle/>
          <a:p>
            <a:pPr algn="ctr" fontAlgn="auto">
              <a:spcBef>
                <a:spcPts val="0"/>
              </a:spcBef>
              <a:spcAft>
                <a:spcPts val="0"/>
              </a:spcAft>
              <a:defRPr/>
            </a:pPr>
            <a:endParaRPr lang="es-ES" sz="4800" dirty="0"/>
          </a:p>
        </p:txBody>
      </p:sp>
      <p:sp>
        <p:nvSpPr>
          <p:cNvPr id="20490" name="3 Subtítulo"/>
          <p:cNvSpPr txBox="1">
            <a:spLocks/>
          </p:cNvSpPr>
          <p:nvPr/>
        </p:nvSpPr>
        <p:spPr bwMode="auto">
          <a:xfrm>
            <a:off x="214313" y="714375"/>
            <a:ext cx="7858125" cy="357188"/>
          </a:xfrm>
          <a:prstGeom prst="rect">
            <a:avLst/>
          </a:prstGeom>
          <a:noFill/>
          <a:ln w="9525">
            <a:noFill/>
            <a:miter lim="800000"/>
            <a:headEnd/>
            <a:tailEnd/>
          </a:ln>
        </p:spPr>
        <p:txBody>
          <a:bodyPr/>
          <a:lstStyle/>
          <a:p>
            <a:pPr marL="342900" indent="-342900">
              <a:spcBef>
                <a:spcPct val="20000"/>
              </a:spcBef>
              <a:buFont typeface="Arial" charset="0"/>
              <a:buNone/>
            </a:pPr>
            <a:r>
              <a:rPr lang="es-ES" b="1" dirty="0">
                <a:solidFill>
                  <a:schemeClr val="tx2"/>
                </a:solidFill>
                <a:cs typeface="Arial" charset="0"/>
              </a:rPr>
              <a:t>TECNAM </a:t>
            </a:r>
            <a:r>
              <a:rPr lang="es-ES" b="1" dirty="0" smtClean="0">
                <a:solidFill>
                  <a:schemeClr val="tx2"/>
                </a:solidFill>
                <a:cs typeface="Arial" charset="0"/>
              </a:rPr>
              <a:t>DEALERS and FLIGHT SCHOOLS</a:t>
            </a:r>
            <a:endParaRPr lang="es-ES" b="1" dirty="0">
              <a:solidFill>
                <a:schemeClr val="tx2"/>
              </a:solidFill>
              <a:cs typeface="Arial" charset="0"/>
            </a:endParaRPr>
          </a:p>
        </p:txBody>
      </p:sp>
      <p:pic>
        <p:nvPicPr>
          <p:cNvPr id="25602" name="Picture 2"/>
          <p:cNvPicPr>
            <a:picLocks noChangeAspect="1" noChangeArrowheads="1"/>
          </p:cNvPicPr>
          <p:nvPr/>
        </p:nvPicPr>
        <p:blipFill>
          <a:blip r:embed="rId4"/>
          <a:srcRect/>
          <a:stretch>
            <a:fillRect/>
          </a:stretch>
        </p:blipFill>
        <p:spPr bwMode="auto">
          <a:xfrm>
            <a:off x="142844" y="1285860"/>
            <a:ext cx="5738829" cy="5143536"/>
          </a:xfrm>
          <a:prstGeom prst="rect">
            <a:avLst/>
          </a:prstGeom>
          <a:noFill/>
          <a:ln w="9525">
            <a:noFill/>
            <a:miter lim="800000"/>
            <a:headEnd/>
            <a:tailEnd/>
          </a:ln>
          <a:effectLst/>
        </p:spPr>
      </p:pic>
      <p:sp>
        <p:nvSpPr>
          <p:cNvPr id="9" name="8 CuadroTexto"/>
          <p:cNvSpPr txBox="1"/>
          <p:nvPr/>
        </p:nvSpPr>
        <p:spPr>
          <a:xfrm>
            <a:off x="6072198" y="2571744"/>
            <a:ext cx="2857520" cy="2308324"/>
          </a:xfrm>
          <a:prstGeom prst="rect">
            <a:avLst/>
          </a:prstGeom>
          <a:noFill/>
        </p:spPr>
        <p:txBody>
          <a:bodyPr wrap="square" rtlCol="0">
            <a:spAutoFit/>
          </a:bodyPr>
          <a:lstStyle/>
          <a:p>
            <a:pPr algn="just">
              <a:buFont typeface="Arial" charset="0"/>
              <a:buChar char="•"/>
            </a:pPr>
            <a:r>
              <a:rPr lang="es-AR" b="1" i="1" dirty="0" smtClean="0"/>
              <a:t> TECNAM</a:t>
            </a:r>
            <a:r>
              <a:rPr lang="es-AR" dirty="0" smtClean="0"/>
              <a:t> </a:t>
            </a:r>
            <a:r>
              <a:rPr lang="es-AR" dirty="0" err="1" smtClean="0"/>
              <a:t>is</a:t>
            </a:r>
            <a:r>
              <a:rPr lang="es-AR" dirty="0" smtClean="0"/>
              <a:t> </a:t>
            </a:r>
            <a:r>
              <a:rPr lang="es-AR" dirty="0" err="1" smtClean="0"/>
              <a:t>actually</a:t>
            </a:r>
            <a:r>
              <a:rPr lang="es-AR" dirty="0" smtClean="0"/>
              <a:t> </a:t>
            </a:r>
            <a:r>
              <a:rPr lang="es-AR" dirty="0" err="1" smtClean="0"/>
              <a:t>represented</a:t>
            </a:r>
            <a:r>
              <a:rPr lang="es-AR" dirty="0" smtClean="0"/>
              <a:t> in more </a:t>
            </a:r>
            <a:r>
              <a:rPr lang="es-AR" dirty="0" err="1" smtClean="0"/>
              <a:t>than</a:t>
            </a:r>
            <a:r>
              <a:rPr lang="es-AR" dirty="0" smtClean="0"/>
              <a:t> 45 </a:t>
            </a:r>
            <a:r>
              <a:rPr lang="es-AR" dirty="0" err="1" smtClean="0"/>
              <a:t>countries</a:t>
            </a:r>
            <a:r>
              <a:rPr lang="es-AR" dirty="0" smtClean="0"/>
              <a:t>. </a:t>
            </a:r>
          </a:p>
          <a:p>
            <a:pPr algn="just"/>
            <a:endParaRPr lang="es-AR" dirty="0" smtClean="0"/>
          </a:p>
          <a:p>
            <a:pPr algn="just">
              <a:buFont typeface="Arial" charset="0"/>
              <a:buChar char="•"/>
            </a:pPr>
            <a:r>
              <a:rPr lang="es-AR" dirty="0" smtClean="0"/>
              <a:t> </a:t>
            </a:r>
            <a:r>
              <a:rPr lang="es-AR" dirty="0" err="1" smtClean="0"/>
              <a:t>The</a:t>
            </a:r>
            <a:r>
              <a:rPr lang="es-AR" dirty="0" smtClean="0"/>
              <a:t> </a:t>
            </a:r>
            <a:r>
              <a:rPr lang="es-AR" dirty="0" err="1" smtClean="0"/>
              <a:t>majority</a:t>
            </a:r>
            <a:r>
              <a:rPr lang="es-AR" dirty="0" smtClean="0"/>
              <a:t> of </a:t>
            </a:r>
            <a:r>
              <a:rPr lang="es-AR" dirty="0" err="1" smtClean="0"/>
              <a:t>the</a:t>
            </a:r>
            <a:r>
              <a:rPr lang="es-AR" dirty="0" smtClean="0"/>
              <a:t> Flight </a:t>
            </a:r>
            <a:r>
              <a:rPr lang="es-AR" dirty="0" err="1" smtClean="0"/>
              <a:t>Schools</a:t>
            </a:r>
            <a:r>
              <a:rPr lang="es-AR" dirty="0" smtClean="0"/>
              <a:t> are </a:t>
            </a:r>
            <a:r>
              <a:rPr lang="es-AR" dirty="0" err="1" smtClean="0"/>
              <a:t>basing</a:t>
            </a:r>
            <a:r>
              <a:rPr lang="es-AR" dirty="0" smtClean="0"/>
              <a:t> </a:t>
            </a:r>
            <a:r>
              <a:rPr lang="es-AR" dirty="0" err="1" smtClean="0"/>
              <a:t>their</a:t>
            </a:r>
            <a:r>
              <a:rPr lang="es-AR" dirty="0" smtClean="0"/>
              <a:t> </a:t>
            </a:r>
            <a:r>
              <a:rPr lang="es-AR" dirty="0" err="1" smtClean="0"/>
              <a:t>business</a:t>
            </a:r>
            <a:r>
              <a:rPr lang="es-AR" dirty="0" smtClean="0"/>
              <a:t> </a:t>
            </a:r>
            <a:r>
              <a:rPr lang="es-AR" dirty="0" err="1" smtClean="0"/>
              <a:t>on</a:t>
            </a:r>
            <a:r>
              <a:rPr lang="es-AR" dirty="0" smtClean="0"/>
              <a:t> </a:t>
            </a:r>
            <a:r>
              <a:rPr lang="es-AR" dirty="0" err="1" smtClean="0"/>
              <a:t>TECNAM´s</a:t>
            </a:r>
            <a:r>
              <a:rPr lang="es-AR" dirty="0" smtClean="0"/>
              <a:t> </a:t>
            </a:r>
            <a:r>
              <a:rPr lang="es-AR" dirty="0" err="1" smtClean="0"/>
              <a:t>fleet</a:t>
            </a:r>
            <a:r>
              <a:rPr lang="es-AR" dirty="0" smtClean="0"/>
              <a:t>.</a:t>
            </a:r>
            <a:endParaRPr lang="es-AR" dirty="0"/>
          </a:p>
        </p:txBody>
      </p:sp>
    </p:spTree>
  </p:cSld>
  <p:clrMapOvr>
    <a:masterClrMapping/>
  </p:clrMapOvr>
  <p:transition>
    <p:cover dir="rd"/>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Obrázek 29" descr="KUK_065.JPG"/>
          <p:cNvPicPr>
            <a:picLocks noChangeAspect="1"/>
          </p:cNvPicPr>
          <p:nvPr/>
        </p:nvPicPr>
        <p:blipFill>
          <a:blip r:embed="rId3"/>
          <a:stretch>
            <a:fillRect/>
          </a:stretch>
        </p:blipFill>
        <p:spPr>
          <a:xfrm>
            <a:off x="0" y="714375"/>
            <a:ext cx="9217025" cy="6143625"/>
          </a:xfrm>
          <a:prstGeom prst="rect">
            <a:avLst/>
          </a:prstGeom>
          <a:ln>
            <a:noFill/>
          </a:ln>
          <a:effectLst>
            <a:outerShdw blurRad="190500" algn="tl" rotWithShape="0">
              <a:srgbClr val="000000">
                <a:alpha val="70000"/>
              </a:srgbClr>
            </a:outerShdw>
          </a:effectLst>
        </p:spPr>
      </p:pic>
      <p:sp>
        <p:nvSpPr>
          <p:cNvPr id="5" name="Vývojový diagram: dokument 4"/>
          <p:cNvSpPr/>
          <p:nvPr/>
        </p:nvSpPr>
        <p:spPr bwMode="auto">
          <a:xfrm>
            <a:off x="0" y="0"/>
            <a:ext cx="9144000" cy="1357313"/>
          </a:xfrm>
          <a:prstGeom prst="flowChartDocument">
            <a:avLst/>
          </a:prstGeom>
          <a:solidFill>
            <a:srgbClr val="92D050"/>
          </a:solidFill>
          <a:ln w="9525" cap="flat" cmpd="sng" algn="ctr">
            <a:noFill/>
            <a:prstDash val="solid"/>
            <a:round/>
            <a:headEnd type="none" w="med" len="med"/>
            <a:tailEnd type="none" w="med" len="med"/>
          </a:ln>
          <a:effectLst>
            <a:outerShdw blurRad="495300" dist="482600" dir="2700000" algn="tl" rotWithShape="0">
              <a:prstClr val="black">
                <a:alpha val="72000"/>
              </a:prstClr>
            </a:outerShdw>
          </a:effectLst>
        </p:spPr>
        <p:txBody>
          <a:bodyPr/>
          <a:lstStyle/>
          <a:p>
            <a:pPr>
              <a:lnSpc>
                <a:spcPct val="150000"/>
              </a:lnSpc>
              <a:buClr>
                <a:srgbClr val="000000"/>
              </a:buClr>
              <a:buSzPct val="100000"/>
              <a:buFont typeface="Times New Roman" pitchFamily="16"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cs-CZ" sz="2400" b="1" dirty="0">
                <a:solidFill>
                  <a:srgbClr val="FFFF00"/>
                </a:solidFill>
                <a:ea typeface="Arial Unicode MS" pitchFamily="34" charset="-128"/>
                <a:cs typeface="Arial Unicode MS" charset="0"/>
              </a:rPr>
              <a:t>                                 						</a:t>
            </a:r>
            <a:endParaRPr lang="cs-CZ" sz="2400" b="1" spc="600" dirty="0">
              <a:solidFill>
                <a:schemeClr val="bg1">
                  <a:lumMod val="85000"/>
                </a:schemeClr>
              </a:solidFill>
              <a:ea typeface="Arial Unicode MS" pitchFamily="34" charset="-128"/>
              <a:cs typeface="Arial Unicode MS" charset="0"/>
            </a:endParaRPr>
          </a:p>
        </p:txBody>
      </p:sp>
      <p:sp>
        <p:nvSpPr>
          <p:cNvPr id="11" name="Text Box 5"/>
          <p:cNvSpPr txBox="1">
            <a:spLocks noChangeArrowheads="1"/>
          </p:cNvSpPr>
          <p:nvPr/>
        </p:nvSpPr>
        <p:spPr bwMode="auto">
          <a:xfrm>
            <a:off x="0" y="5357826"/>
            <a:ext cx="7572396" cy="1071570"/>
          </a:xfrm>
          <a:prstGeom prst="rect">
            <a:avLst/>
          </a:prstGeom>
          <a:solidFill>
            <a:schemeClr val="bg1">
              <a:lumMod val="95000"/>
              <a:alpha val="50196"/>
            </a:schemeClr>
          </a:solidFill>
          <a:ln w="9525">
            <a:noFill/>
            <a:round/>
            <a:headEnd/>
            <a:tailEnd/>
          </a:ln>
          <a:effectLst>
            <a:outerShdw blurRad="254000" dist="431800" dir="2700000" algn="tl" rotWithShape="0">
              <a:prstClr val="black">
                <a:alpha val="84000"/>
              </a:prstClr>
            </a:outerShdw>
            <a:softEdge rad="31750"/>
          </a:effectLst>
        </p:spPr>
        <p:txBody>
          <a:bodyPr lIns="90000" tIns="46800" rIns="90000" bIns="46800" anchor="ctr"/>
          <a:lstStyle/>
          <a:p>
            <a:pPr algn="ctr">
              <a:buClr>
                <a:srgbClr val="000000"/>
              </a:buClr>
              <a:buSzPct val="100000"/>
              <a:buFont typeface="Times New Roman" pitchFamily="1" charset="0"/>
              <a:buNone/>
              <a:defRPr/>
            </a:pPr>
            <a:r>
              <a:rPr lang="cs-CZ" sz="4800" b="1" dirty="0" smtClean="0">
                <a:solidFill>
                  <a:schemeClr val="bg1"/>
                </a:solidFill>
              </a:rPr>
              <a:t>TECNAM </a:t>
            </a:r>
            <a:r>
              <a:rPr lang="cs-CZ" sz="4800" b="1" dirty="0" err="1" smtClean="0">
                <a:solidFill>
                  <a:schemeClr val="bg1"/>
                </a:solidFill>
              </a:rPr>
              <a:t>is</a:t>
            </a:r>
            <a:r>
              <a:rPr lang="cs-CZ" sz="4800" b="1" dirty="0" smtClean="0">
                <a:solidFill>
                  <a:schemeClr val="bg1"/>
                </a:solidFill>
              </a:rPr>
              <a:t> a NEW WAY</a:t>
            </a:r>
            <a:endParaRPr lang="cs-CZ" sz="8800" dirty="0">
              <a:solidFill>
                <a:schemeClr val="bg1"/>
              </a:solidFill>
            </a:endParaRPr>
          </a:p>
        </p:txBody>
      </p:sp>
      <p:sp>
        <p:nvSpPr>
          <p:cNvPr id="32" name="Text Box 5"/>
          <p:cNvSpPr txBox="1">
            <a:spLocks noChangeArrowheads="1"/>
          </p:cNvSpPr>
          <p:nvPr/>
        </p:nvSpPr>
        <p:spPr bwMode="auto">
          <a:xfrm>
            <a:off x="-857288" y="0"/>
            <a:ext cx="9501222" cy="1071546"/>
          </a:xfrm>
          <a:prstGeom prst="rect">
            <a:avLst/>
          </a:prstGeom>
          <a:noFill/>
          <a:ln w="9525">
            <a:noFill/>
            <a:round/>
            <a:headEnd/>
            <a:tailEnd/>
          </a:ln>
          <a:effectLst>
            <a:outerShdw blurRad="254000" dist="431800" dir="2700000" algn="tl" rotWithShape="0">
              <a:prstClr val="black">
                <a:alpha val="84000"/>
              </a:prstClr>
            </a:outerShdw>
            <a:softEdge rad="31750"/>
          </a:effectLst>
        </p:spPr>
        <p:txBody>
          <a:bodyPr lIns="90000" tIns="46800" rIns="90000" bIns="46800" anchor="ctr"/>
          <a:lstStyle/>
          <a:p>
            <a:pPr algn="r">
              <a:buClr>
                <a:srgbClr val="000000"/>
              </a:buClr>
              <a:buSzPct val="100000"/>
              <a:buFont typeface="Times New Roman" pitchFamily="16" charset="0"/>
              <a:buNone/>
              <a:defRPr/>
            </a:pPr>
            <a:r>
              <a:rPr lang="cs-CZ" sz="3600" b="1" i="1" dirty="0" smtClean="0">
                <a:solidFill>
                  <a:schemeClr val="tx2">
                    <a:lumMod val="75000"/>
                  </a:schemeClr>
                </a:solidFill>
                <a:cs typeface="Arial Unicode MS" charset="0"/>
              </a:rPr>
              <a:t>TECNAM</a:t>
            </a:r>
            <a:r>
              <a:rPr lang="cs-CZ" sz="3600" b="1" dirty="0" smtClean="0">
                <a:solidFill>
                  <a:schemeClr val="accent1">
                    <a:lumMod val="50000"/>
                  </a:schemeClr>
                </a:solidFill>
                <a:cs typeface="Arial Unicode MS" charset="0"/>
              </a:rPr>
              <a:t> </a:t>
            </a:r>
            <a:r>
              <a:rPr lang="cs-CZ" sz="3600" b="1" dirty="0" smtClean="0">
                <a:solidFill>
                  <a:schemeClr val="accent1">
                    <a:lumMod val="50000"/>
                  </a:schemeClr>
                </a:solidFill>
                <a:cs typeface="Arial Unicode MS" charset="0"/>
              </a:rPr>
              <a:t>   </a:t>
            </a:r>
            <a:r>
              <a:rPr lang="cs-CZ" sz="3600" b="1" dirty="0" smtClean="0">
                <a:solidFill>
                  <a:srgbClr val="17440C"/>
                </a:solidFill>
                <a:cs typeface="Arial Unicode MS" charset="0"/>
              </a:rPr>
              <a:t>GREEN </a:t>
            </a:r>
            <a:r>
              <a:rPr lang="cs-CZ" sz="3600" b="1" dirty="0" smtClean="0">
                <a:solidFill>
                  <a:srgbClr val="17440C"/>
                </a:solidFill>
                <a:cs typeface="Arial Unicode MS" charset="0"/>
              </a:rPr>
              <a:t>SCHOOL </a:t>
            </a:r>
            <a:r>
              <a:rPr lang="cs-CZ" sz="3600" b="1" dirty="0" smtClean="0">
                <a:solidFill>
                  <a:srgbClr val="17440C"/>
                </a:solidFill>
                <a:cs typeface="Arial Unicode MS" charset="0"/>
              </a:rPr>
              <a:t>FAMILY</a:t>
            </a:r>
            <a:endParaRPr lang="cs-CZ" sz="5400" dirty="0">
              <a:solidFill>
                <a:srgbClr val="17440C"/>
              </a:solidFill>
              <a:cs typeface="Arial Unicode MS" charset="0"/>
            </a:endParaRPr>
          </a:p>
        </p:txBody>
      </p:sp>
      <p:sp>
        <p:nvSpPr>
          <p:cNvPr id="19" name="Text Box 5"/>
          <p:cNvSpPr txBox="1">
            <a:spLocks noChangeArrowheads="1"/>
          </p:cNvSpPr>
          <p:nvPr/>
        </p:nvSpPr>
        <p:spPr bwMode="auto">
          <a:xfrm>
            <a:off x="-5857948" y="3143248"/>
            <a:ext cx="6286544" cy="1714512"/>
          </a:xfrm>
          <a:prstGeom prst="rect">
            <a:avLst/>
          </a:prstGeom>
          <a:noFill/>
          <a:ln w="9525">
            <a:noFill/>
            <a:round/>
            <a:headEnd/>
            <a:tailEnd/>
          </a:ln>
          <a:effectLst>
            <a:outerShdw blurRad="292100" dist="431800" dir="2700000" algn="tl" rotWithShape="0">
              <a:prstClr val="black">
                <a:alpha val="91000"/>
              </a:prstClr>
            </a:outerShdw>
            <a:softEdge rad="31750"/>
          </a:effectLst>
        </p:spPr>
        <p:txBody>
          <a:bodyPr lIns="90000" tIns="46800" rIns="90000" bIns="46800" anchor="ctr"/>
          <a:lstStyle/>
          <a:p>
            <a:pPr algn="ctr">
              <a:buClr>
                <a:srgbClr val="000000"/>
              </a:buClr>
              <a:buSzPct val="100000"/>
              <a:buFont typeface="Times New Roman" pitchFamily="16" charset="0"/>
              <a:buNone/>
              <a:defRPr/>
            </a:pPr>
            <a:r>
              <a:rPr lang="cs-CZ" sz="8000" b="1" dirty="0" smtClean="0">
                <a:solidFill>
                  <a:srgbClr val="92D050"/>
                </a:solidFill>
                <a:cs typeface="Arial Unicode MS" charset="0"/>
              </a:rPr>
              <a:t>ECOLOGY</a:t>
            </a:r>
            <a:endParaRPr lang="cs-CZ" sz="13800" dirty="0">
              <a:solidFill>
                <a:srgbClr val="92D050"/>
              </a:solidFill>
              <a:cs typeface="Arial Unicode MS" charset="0"/>
            </a:endParaRPr>
          </a:p>
        </p:txBody>
      </p:sp>
      <p:sp>
        <p:nvSpPr>
          <p:cNvPr id="31" name="Text Box 5"/>
          <p:cNvSpPr txBox="1">
            <a:spLocks noChangeArrowheads="1"/>
          </p:cNvSpPr>
          <p:nvPr/>
        </p:nvSpPr>
        <p:spPr bwMode="auto">
          <a:xfrm>
            <a:off x="-2928990" y="2714620"/>
            <a:ext cx="3571900" cy="1714512"/>
          </a:xfrm>
          <a:prstGeom prst="rect">
            <a:avLst/>
          </a:prstGeom>
          <a:noFill/>
          <a:ln w="9525">
            <a:noFill/>
            <a:round/>
            <a:headEnd/>
            <a:tailEnd/>
          </a:ln>
          <a:effectLst>
            <a:outerShdw blurRad="292100" dist="431800" dir="2700000" algn="tl" rotWithShape="0">
              <a:prstClr val="black">
                <a:alpha val="91000"/>
              </a:prstClr>
            </a:outerShdw>
            <a:softEdge rad="31750"/>
          </a:effectLst>
        </p:spPr>
        <p:txBody>
          <a:bodyPr lIns="90000" tIns="46800" rIns="90000" bIns="46800" anchor="ctr"/>
          <a:lstStyle/>
          <a:p>
            <a:pPr algn="ctr">
              <a:buClr>
                <a:srgbClr val="000000"/>
              </a:buClr>
              <a:buSzPct val="100000"/>
              <a:buFont typeface="Times New Roman" pitchFamily="16" charset="0"/>
              <a:buNone/>
              <a:defRPr/>
            </a:pPr>
            <a:r>
              <a:rPr lang="cs-CZ" sz="4400" b="1" dirty="0" err="1" smtClean="0">
                <a:solidFill>
                  <a:schemeClr val="bg1">
                    <a:lumMod val="85000"/>
                  </a:schemeClr>
                </a:solidFill>
                <a:cs typeface="Arial Unicode MS" charset="0"/>
              </a:rPr>
              <a:t>Economy</a:t>
            </a:r>
            <a:endParaRPr lang="cs-CZ" sz="6600" dirty="0">
              <a:solidFill>
                <a:schemeClr val="bg1">
                  <a:lumMod val="85000"/>
                </a:schemeClr>
              </a:solidFill>
              <a:cs typeface="Arial Unicode MS"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2000"/>
                                        <p:tgtEl>
                                          <p:spTgt spid="32"/>
                                        </p:tgtEl>
                                      </p:cBhvr>
                                    </p:animEffect>
                                  </p:childTnLst>
                                </p:cTn>
                              </p:par>
                              <p:par>
                                <p:cTn id="8" presetID="10"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1000"/>
                                        <p:tgtEl>
                                          <p:spTgt spid="3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childTnLst>
                                </p:cTn>
                              </p:par>
                              <p:par>
                                <p:cTn id="14" presetID="2" presetClass="entr" presetSubtype="2" repeatCount="indefinite"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3000" fill="hold"/>
                                        <p:tgtEl>
                                          <p:spTgt spid="19"/>
                                        </p:tgtEl>
                                        <p:attrNameLst>
                                          <p:attrName>ppt_x</p:attrName>
                                        </p:attrNameLst>
                                      </p:cBhvr>
                                      <p:tavLst>
                                        <p:tav tm="0">
                                          <p:val>
                                            <p:strVal val="1+#ppt_w/2"/>
                                          </p:val>
                                        </p:tav>
                                        <p:tav tm="100000">
                                          <p:val>
                                            <p:strVal val="#ppt_x"/>
                                          </p:val>
                                        </p:tav>
                                      </p:tavLst>
                                    </p:anim>
                                    <p:anim calcmode="lin" valueType="num">
                                      <p:cBhvr additive="base">
                                        <p:cTn id="17" dur="3000" fill="hold"/>
                                        <p:tgtEl>
                                          <p:spTgt spid="19"/>
                                        </p:tgtEl>
                                        <p:attrNameLst>
                                          <p:attrName>ppt_y</p:attrName>
                                        </p:attrNameLst>
                                      </p:cBhvr>
                                      <p:tavLst>
                                        <p:tav tm="0">
                                          <p:val>
                                            <p:strVal val="#ppt_y"/>
                                          </p:val>
                                        </p:tav>
                                        <p:tav tm="100000">
                                          <p:val>
                                            <p:strVal val="#ppt_y"/>
                                          </p:val>
                                        </p:tav>
                                      </p:tavLst>
                                    </p:anim>
                                  </p:childTnLst>
                                </p:cTn>
                              </p:par>
                              <p:par>
                                <p:cTn id="18" presetID="2" presetClass="entr" presetSubtype="2" repeatCount="indefinite" fill="hold" nodeType="withEffect">
                                  <p:stCondLst>
                                    <p:cond delay="0"/>
                                  </p:stCondLst>
                                  <p:childTnLst>
                                    <p:set>
                                      <p:cBhvr>
                                        <p:cTn id="19" dur="1" fill="hold">
                                          <p:stCondLst>
                                            <p:cond delay="0"/>
                                          </p:stCondLst>
                                        </p:cTn>
                                        <p:tgtEl>
                                          <p:spTgt spid="31"/>
                                        </p:tgtEl>
                                        <p:attrNameLst>
                                          <p:attrName>style.visibility</p:attrName>
                                        </p:attrNameLst>
                                      </p:cBhvr>
                                      <p:to>
                                        <p:strVal val="visible"/>
                                      </p:to>
                                    </p:set>
                                    <p:anim calcmode="lin" valueType="num">
                                      <p:cBhvr additive="base">
                                        <p:cTn id="20" dur="5000" fill="hold"/>
                                        <p:tgtEl>
                                          <p:spTgt spid="31"/>
                                        </p:tgtEl>
                                        <p:attrNameLst>
                                          <p:attrName>ppt_x</p:attrName>
                                        </p:attrNameLst>
                                      </p:cBhvr>
                                      <p:tavLst>
                                        <p:tav tm="0">
                                          <p:val>
                                            <p:strVal val="1+#ppt_w/2"/>
                                          </p:val>
                                        </p:tav>
                                        <p:tav tm="100000">
                                          <p:val>
                                            <p:strVal val="#ppt_x"/>
                                          </p:val>
                                        </p:tav>
                                      </p:tavLst>
                                    </p:anim>
                                    <p:anim calcmode="lin" valueType="num">
                                      <p:cBhvr additive="base">
                                        <p:cTn id="21" dur="50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Vývojový diagram: dokument 4"/>
          <p:cNvSpPr/>
          <p:nvPr/>
        </p:nvSpPr>
        <p:spPr bwMode="auto">
          <a:xfrm>
            <a:off x="0" y="0"/>
            <a:ext cx="9144000" cy="1357313"/>
          </a:xfrm>
          <a:prstGeom prst="flowChartDocument">
            <a:avLst/>
          </a:prstGeom>
          <a:solidFill>
            <a:srgbClr val="92D050"/>
          </a:solidFill>
          <a:ln w="9525" cap="flat" cmpd="sng" algn="ctr">
            <a:noFill/>
            <a:prstDash val="solid"/>
            <a:round/>
            <a:headEnd type="none" w="med" len="med"/>
            <a:tailEnd type="none" w="med" len="med"/>
          </a:ln>
          <a:effectLst>
            <a:outerShdw blurRad="495300" dist="482600" dir="2700000" algn="tl" rotWithShape="0">
              <a:prstClr val="black">
                <a:alpha val="72000"/>
              </a:prstClr>
            </a:outerShdw>
          </a:effectLst>
        </p:spPr>
        <p:txBody>
          <a:bodyPr/>
          <a:lstStyle/>
          <a:p>
            <a:pPr>
              <a:lnSpc>
                <a:spcPct val="150000"/>
              </a:lnSpc>
              <a:buClr>
                <a:srgbClr val="000000"/>
              </a:buClr>
              <a:buSzPct val="100000"/>
              <a:buFont typeface="Times New Roman" pitchFamily="16"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cs-CZ" sz="2400" b="1" dirty="0">
                <a:solidFill>
                  <a:srgbClr val="FFFF00"/>
                </a:solidFill>
                <a:ea typeface="Arial Unicode MS" pitchFamily="34" charset="-128"/>
                <a:cs typeface="Arial Unicode MS" charset="0"/>
              </a:rPr>
              <a:t>                                 						</a:t>
            </a:r>
            <a:endParaRPr lang="cs-CZ" sz="2400" b="1" spc="600" dirty="0">
              <a:solidFill>
                <a:schemeClr val="bg1">
                  <a:lumMod val="85000"/>
                </a:schemeClr>
              </a:solidFill>
              <a:ea typeface="Arial Unicode MS" pitchFamily="34" charset="-128"/>
              <a:cs typeface="Arial Unicode MS" charset="0"/>
            </a:endParaRPr>
          </a:p>
        </p:txBody>
      </p:sp>
      <p:sp>
        <p:nvSpPr>
          <p:cNvPr id="16" name="Text Box 5"/>
          <p:cNvSpPr txBox="1">
            <a:spLocks noChangeArrowheads="1"/>
          </p:cNvSpPr>
          <p:nvPr/>
        </p:nvSpPr>
        <p:spPr bwMode="auto">
          <a:xfrm>
            <a:off x="-857288" y="0"/>
            <a:ext cx="9501222" cy="1071546"/>
          </a:xfrm>
          <a:prstGeom prst="rect">
            <a:avLst/>
          </a:prstGeom>
          <a:noFill/>
          <a:ln w="9525">
            <a:noFill/>
            <a:round/>
            <a:headEnd/>
            <a:tailEnd/>
          </a:ln>
          <a:effectLst>
            <a:outerShdw blurRad="254000" dist="431800" dir="2700000" algn="tl" rotWithShape="0">
              <a:prstClr val="black">
                <a:alpha val="84000"/>
              </a:prstClr>
            </a:outerShdw>
            <a:softEdge rad="31750"/>
          </a:effectLst>
        </p:spPr>
        <p:txBody>
          <a:bodyPr lIns="90000" tIns="46800" rIns="90000" bIns="46800" anchor="ctr"/>
          <a:lstStyle/>
          <a:p>
            <a:pPr algn="r">
              <a:buClr>
                <a:srgbClr val="000000"/>
              </a:buClr>
              <a:buSzPct val="100000"/>
              <a:buFont typeface="Times New Roman" pitchFamily="16" charset="0"/>
              <a:buNone/>
              <a:defRPr/>
            </a:pPr>
            <a:r>
              <a:rPr lang="cs-CZ" sz="3600" b="1" i="1" dirty="0" smtClean="0">
                <a:solidFill>
                  <a:schemeClr val="tx2">
                    <a:lumMod val="75000"/>
                  </a:schemeClr>
                </a:solidFill>
                <a:cs typeface="Arial Unicode MS" charset="0"/>
              </a:rPr>
              <a:t>TECNAM</a:t>
            </a:r>
            <a:r>
              <a:rPr lang="cs-CZ" sz="3600" b="1" dirty="0" smtClean="0">
                <a:solidFill>
                  <a:schemeClr val="accent1">
                    <a:lumMod val="50000"/>
                  </a:schemeClr>
                </a:solidFill>
                <a:cs typeface="Arial Unicode MS" charset="0"/>
              </a:rPr>
              <a:t> </a:t>
            </a:r>
            <a:r>
              <a:rPr lang="cs-CZ" sz="3600" b="1" dirty="0" smtClean="0">
                <a:solidFill>
                  <a:schemeClr val="accent1">
                    <a:lumMod val="50000"/>
                  </a:schemeClr>
                </a:solidFill>
                <a:cs typeface="Arial Unicode MS" charset="0"/>
              </a:rPr>
              <a:t>   </a:t>
            </a:r>
            <a:r>
              <a:rPr lang="cs-CZ" sz="3600" b="1" dirty="0" smtClean="0">
                <a:solidFill>
                  <a:srgbClr val="17440C"/>
                </a:solidFill>
                <a:cs typeface="Arial Unicode MS" charset="0"/>
              </a:rPr>
              <a:t>GREEN </a:t>
            </a:r>
            <a:r>
              <a:rPr lang="cs-CZ" sz="3600" b="1" dirty="0" smtClean="0">
                <a:solidFill>
                  <a:srgbClr val="17440C"/>
                </a:solidFill>
                <a:cs typeface="Arial Unicode MS" charset="0"/>
              </a:rPr>
              <a:t>SCHOOL </a:t>
            </a:r>
            <a:r>
              <a:rPr lang="cs-CZ" sz="3600" b="1" dirty="0" smtClean="0">
                <a:solidFill>
                  <a:srgbClr val="17440C"/>
                </a:solidFill>
                <a:cs typeface="Arial Unicode MS" charset="0"/>
              </a:rPr>
              <a:t>FAMILY</a:t>
            </a:r>
            <a:endParaRPr lang="cs-CZ" sz="5400" dirty="0">
              <a:solidFill>
                <a:srgbClr val="17440C"/>
              </a:solidFill>
              <a:cs typeface="Arial Unicode MS" charset="0"/>
            </a:endParaRPr>
          </a:p>
        </p:txBody>
      </p:sp>
      <p:pic>
        <p:nvPicPr>
          <p:cNvPr id="28674" name="Picture 2"/>
          <p:cNvPicPr>
            <a:picLocks noChangeAspect="1" noChangeArrowheads="1"/>
          </p:cNvPicPr>
          <p:nvPr/>
        </p:nvPicPr>
        <p:blipFill>
          <a:blip r:embed="rId3"/>
          <a:srcRect/>
          <a:stretch>
            <a:fillRect/>
          </a:stretch>
        </p:blipFill>
        <p:spPr bwMode="auto">
          <a:xfrm>
            <a:off x="1071538" y="2285992"/>
            <a:ext cx="7180702" cy="2928958"/>
          </a:xfrm>
          <a:prstGeom prst="rect">
            <a:avLst/>
          </a:prstGeom>
          <a:noFill/>
          <a:ln w="9525">
            <a:noFill/>
            <a:miter lim="800000"/>
            <a:headEnd/>
            <a:tailEnd/>
          </a:ln>
          <a:effectLst>
            <a:outerShdw blurRad="787400" dist="584200" dir="2700000" algn="tl" rotWithShape="0">
              <a:prstClr val="black">
                <a:alpha val="60000"/>
              </a:prstClr>
            </a:outerShdw>
          </a:effectLst>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674"/>
                                        </p:tgtEl>
                                        <p:attrNameLst>
                                          <p:attrName>style.visibility</p:attrName>
                                        </p:attrNameLst>
                                      </p:cBhvr>
                                      <p:to>
                                        <p:strVal val="visible"/>
                                      </p:to>
                                    </p:set>
                                    <p:animEffect transition="in" filter="fade">
                                      <p:cBhvr>
                                        <p:cTn id="7" dur="1000"/>
                                        <p:tgtEl>
                                          <p:spTgt spid="286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Obrázek 16"/>
          <p:cNvPicPr>
            <a:picLocks noChangeAspect="1" noChangeArrowheads="1"/>
          </p:cNvPicPr>
          <p:nvPr/>
        </p:nvPicPr>
        <p:blipFill>
          <a:blip r:embed="rId3"/>
          <a:srcRect l="12076" r="11996" b="16676"/>
          <a:stretch>
            <a:fillRect/>
          </a:stretch>
        </p:blipFill>
        <p:spPr bwMode="auto">
          <a:xfrm>
            <a:off x="0" y="1500188"/>
            <a:ext cx="12787313" cy="9215437"/>
          </a:xfrm>
          <a:prstGeom prst="rect">
            <a:avLst/>
          </a:prstGeom>
          <a:noFill/>
          <a:ln w="9525">
            <a:noFill/>
            <a:miter lim="800000"/>
            <a:headEnd/>
            <a:tailEnd/>
          </a:ln>
        </p:spPr>
      </p:pic>
      <p:sp>
        <p:nvSpPr>
          <p:cNvPr id="5" name="Vývojový diagram: dokument 4"/>
          <p:cNvSpPr/>
          <p:nvPr/>
        </p:nvSpPr>
        <p:spPr bwMode="auto">
          <a:xfrm>
            <a:off x="0" y="0"/>
            <a:ext cx="9144000" cy="1357313"/>
          </a:xfrm>
          <a:prstGeom prst="flowChartDocument">
            <a:avLst/>
          </a:prstGeom>
          <a:solidFill>
            <a:srgbClr val="92D050"/>
          </a:solidFill>
          <a:ln w="9525" cap="flat" cmpd="sng" algn="ctr">
            <a:noFill/>
            <a:prstDash val="solid"/>
            <a:round/>
            <a:headEnd type="none" w="med" len="med"/>
            <a:tailEnd type="none" w="med" len="med"/>
          </a:ln>
          <a:effectLst>
            <a:outerShdw blurRad="495300" dist="482600" dir="2700000" algn="tl" rotWithShape="0">
              <a:prstClr val="black">
                <a:alpha val="72000"/>
              </a:prstClr>
            </a:outerShdw>
          </a:effectLst>
        </p:spPr>
        <p:txBody>
          <a:bodyPr/>
          <a:lstStyle/>
          <a:p>
            <a:pPr>
              <a:lnSpc>
                <a:spcPct val="150000"/>
              </a:lnSpc>
              <a:buClr>
                <a:srgbClr val="000000"/>
              </a:buClr>
              <a:buSzPct val="100000"/>
              <a:buFont typeface="Times New Roman" pitchFamily="16"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cs-CZ" sz="2400" b="1" dirty="0">
                <a:solidFill>
                  <a:srgbClr val="FFFF00"/>
                </a:solidFill>
                <a:ea typeface="Arial Unicode MS" pitchFamily="34" charset="-128"/>
                <a:cs typeface="Arial Unicode MS" charset="0"/>
              </a:rPr>
              <a:t>                                 						</a:t>
            </a:r>
            <a:endParaRPr lang="cs-CZ" sz="2400" b="1" spc="600" dirty="0">
              <a:solidFill>
                <a:schemeClr val="bg1">
                  <a:lumMod val="85000"/>
                </a:schemeClr>
              </a:solidFill>
              <a:ea typeface="Arial Unicode MS" pitchFamily="34" charset="-128"/>
              <a:cs typeface="Arial Unicode MS" charset="0"/>
            </a:endParaRPr>
          </a:p>
        </p:txBody>
      </p:sp>
      <p:sp>
        <p:nvSpPr>
          <p:cNvPr id="16" name="Text Box 5"/>
          <p:cNvSpPr txBox="1">
            <a:spLocks noChangeArrowheads="1"/>
          </p:cNvSpPr>
          <p:nvPr/>
        </p:nvSpPr>
        <p:spPr bwMode="auto">
          <a:xfrm>
            <a:off x="-857288" y="0"/>
            <a:ext cx="9501222" cy="1071546"/>
          </a:xfrm>
          <a:prstGeom prst="rect">
            <a:avLst/>
          </a:prstGeom>
          <a:noFill/>
          <a:ln w="9525">
            <a:noFill/>
            <a:round/>
            <a:headEnd/>
            <a:tailEnd/>
          </a:ln>
          <a:effectLst>
            <a:outerShdw blurRad="254000" dist="431800" dir="2700000" algn="tl" rotWithShape="0">
              <a:prstClr val="black">
                <a:alpha val="84000"/>
              </a:prstClr>
            </a:outerShdw>
            <a:softEdge rad="31750"/>
          </a:effectLst>
        </p:spPr>
        <p:txBody>
          <a:bodyPr lIns="90000" tIns="46800" rIns="90000" bIns="46800" anchor="ctr"/>
          <a:lstStyle/>
          <a:p>
            <a:pPr algn="r">
              <a:buClr>
                <a:srgbClr val="000000"/>
              </a:buClr>
              <a:buSzPct val="100000"/>
              <a:buFont typeface="Times New Roman" pitchFamily="16" charset="0"/>
              <a:buNone/>
              <a:defRPr/>
            </a:pPr>
            <a:r>
              <a:rPr lang="cs-CZ" sz="3600" b="1" i="1" dirty="0" smtClean="0">
                <a:solidFill>
                  <a:schemeClr val="tx2">
                    <a:lumMod val="75000"/>
                  </a:schemeClr>
                </a:solidFill>
                <a:cs typeface="Arial Unicode MS" charset="0"/>
              </a:rPr>
              <a:t>TECNAM</a:t>
            </a:r>
            <a:r>
              <a:rPr lang="cs-CZ" sz="3600" b="1" dirty="0" smtClean="0">
                <a:solidFill>
                  <a:schemeClr val="accent1">
                    <a:lumMod val="50000"/>
                  </a:schemeClr>
                </a:solidFill>
                <a:cs typeface="Arial Unicode MS" charset="0"/>
              </a:rPr>
              <a:t>  </a:t>
            </a:r>
            <a:r>
              <a:rPr lang="cs-CZ" sz="3600" b="1" dirty="0" smtClean="0">
                <a:solidFill>
                  <a:schemeClr val="accent1">
                    <a:lumMod val="50000"/>
                  </a:schemeClr>
                </a:solidFill>
                <a:cs typeface="Arial Unicode MS" charset="0"/>
              </a:rPr>
              <a:t>  </a:t>
            </a:r>
            <a:r>
              <a:rPr lang="cs-CZ" sz="3600" b="1" dirty="0" smtClean="0">
                <a:solidFill>
                  <a:srgbClr val="17440C"/>
                </a:solidFill>
                <a:cs typeface="Arial Unicode MS" charset="0"/>
              </a:rPr>
              <a:t>GREEN SCHOOL </a:t>
            </a:r>
            <a:r>
              <a:rPr lang="cs-CZ" sz="3600" b="1" dirty="0" smtClean="0">
                <a:solidFill>
                  <a:srgbClr val="17440C"/>
                </a:solidFill>
                <a:cs typeface="Arial Unicode MS" charset="0"/>
              </a:rPr>
              <a:t>FAMILY</a:t>
            </a:r>
            <a:endParaRPr lang="cs-CZ" sz="5400" dirty="0">
              <a:solidFill>
                <a:srgbClr val="17440C"/>
              </a:solidFill>
              <a:cs typeface="Arial Unicode MS" charset="0"/>
            </a:endParaRPr>
          </a:p>
        </p:txBody>
      </p:sp>
      <p:sp>
        <p:nvSpPr>
          <p:cNvPr id="18" name="Text Box 5"/>
          <p:cNvSpPr txBox="1">
            <a:spLocks noChangeArrowheads="1"/>
          </p:cNvSpPr>
          <p:nvPr/>
        </p:nvSpPr>
        <p:spPr bwMode="auto">
          <a:xfrm>
            <a:off x="0" y="2714620"/>
            <a:ext cx="7286644" cy="1071570"/>
          </a:xfrm>
          <a:prstGeom prst="rect">
            <a:avLst/>
          </a:prstGeom>
          <a:solidFill>
            <a:srgbClr val="92D050">
              <a:alpha val="50196"/>
            </a:srgbClr>
          </a:solidFill>
          <a:ln w="9525">
            <a:noFill/>
            <a:round/>
            <a:headEnd/>
            <a:tailEnd/>
          </a:ln>
          <a:effectLst>
            <a:outerShdw blurRad="254000" dist="431800" dir="2700000" algn="tl" rotWithShape="0">
              <a:prstClr val="black">
                <a:alpha val="84000"/>
              </a:prstClr>
            </a:outerShdw>
            <a:softEdge rad="31750"/>
          </a:effectLst>
        </p:spPr>
        <p:txBody>
          <a:bodyPr lIns="90000" tIns="46800" rIns="90000" bIns="46800" anchor="ctr"/>
          <a:lstStyle/>
          <a:p>
            <a:pPr algn="ctr">
              <a:buClr>
                <a:srgbClr val="000000"/>
              </a:buClr>
              <a:buSzPct val="100000"/>
              <a:buFont typeface="Times New Roman" pitchFamily="1" charset="0"/>
              <a:buNone/>
              <a:defRPr/>
            </a:pPr>
            <a:r>
              <a:rPr lang="cs-CZ" sz="5400" b="1" dirty="0" smtClean="0">
                <a:solidFill>
                  <a:schemeClr val="bg1"/>
                </a:solidFill>
              </a:rPr>
              <a:t>LEADER in SPAIN</a:t>
            </a:r>
            <a:endParaRPr lang="cs-CZ" sz="9600" dirty="0">
              <a:solidFill>
                <a:schemeClr val="bg1"/>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3"/>
          <a:srcRect/>
          <a:stretch>
            <a:fillRect/>
          </a:stretch>
        </p:blipFill>
        <p:spPr bwMode="auto">
          <a:xfrm>
            <a:off x="1857357" y="1071546"/>
            <a:ext cx="7286644" cy="5986334"/>
          </a:xfrm>
          <a:prstGeom prst="rect">
            <a:avLst/>
          </a:prstGeom>
          <a:noFill/>
          <a:ln w="9525">
            <a:noFill/>
            <a:miter lim="800000"/>
            <a:headEnd/>
            <a:tailEnd/>
          </a:ln>
          <a:effectLst/>
        </p:spPr>
      </p:pic>
      <p:sp>
        <p:nvSpPr>
          <p:cNvPr id="5" name="Vývojový diagram: dokument 4"/>
          <p:cNvSpPr/>
          <p:nvPr/>
        </p:nvSpPr>
        <p:spPr bwMode="auto">
          <a:xfrm>
            <a:off x="0" y="0"/>
            <a:ext cx="9144000" cy="1357313"/>
          </a:xfrm>
          <a:prstGeom prst="flowChartDocument">
            <a:avLst/>
          </a:prstGeom>
          <a:solidFill>
            <a:srgbClr val="92D050"/>
          </a:solidFill>
          <a:ln w="9525" cap="flat" cmpd="sng" algn="ctr">
            <a:noFill/>
            <a:prstDash val="solid"/>
            <a:round/>
            <a:headEnd type="none" w="med" len="med"/>
            <a:tailEnd type="none" w="med" len="med"/>
          </a:ln>
          <a:effectLst>
            <a:outerShdw blurRad="495300" dist="482600" dir="2700000" algn="tl" rotWithShape="0">
              <a:prstClr val="black">
                <a:alpha val="72000"/>
              </a:prstClr>
            </a:outerShdw>
          </a:effectLst>
        </p:spPr>
        <p:txBody>
          <a:bodyPr/>
          <a:lstStyle/>
          <a:p>
            <a:pPr>
              <a:lnSpc>
                <a:spcPct val="150000"/>
              </a:lnSpc>
              <a:buClr>
                <a:srgbClr val="000000"/>
              </a:buClr>
              <a:buSzPct val="100000"/>
              <a:buFont typeface="Times New Roman" pitchFamily="16"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cs-CZ" sz="2400" b="1" dirty="0">
                <a:solidFill>
                  <a:srgbClr val="FFFF00"/>
                </a:solidFill>
                <a:ea typeface="Arial Unicode MS" pitchFamily="34" charset="-128"/>
                <a:cs typeface="Arial Unicode MS" charset="0"/>
              </a:rPr>
              <a:t>                                 						</a:t>
            </a:r>
            <a:endParaRPr lang="cs-CZ" sz="2400" b="1" spc="600" dirty="0">
              <a:solidFill>
                <a:schemeClr val="bg1">
                  <a:lumMod val="85000"/>
                </a:schemeClr>
              </a:solidFill>
              <a:ea typeface="Arial Unicode MS" pitchFamily="34" charset="-128"/>
              <a:cs typeface="Arial Unicode MS" charset="0"/>
            </a:endParaRPr>
          </a:p>
        </p:txBody>
      </p:sp>
      <p:sp>
        <p:nvSpPr>
          <p:cNvPr id="16" name="Text Box 5"/>
          <p:cNvSpPr txBox="1">
            <a:spLocks noChangeArrowheads="1"/>
          </p:cNvSpPr>
          <p:nvPr/>
        </p:nvSpPr>
        <p:spPr bwMode="auto">
          <a:xfrm>
            <a:off x="-857288" y="0"/>
            <a:ext cx="9501222" cy="1071546"/>
          </a:xfrm>
          <a:prstGeom prst="rect">
            <a:avLst/>
          </a:prstGeom>
          <a:noFill/>
          <a:ln w="9525">
            <a:noFill/>
            <a:round/>
            <a:headEnd/>
            <a:tailEnd/>
          </a:ln>
          <a:effectLst>
            <a:outerShdw blurRad="254000" dist="431800" dir="2700000" algn="tl" rotWithShape="0">
              <a:prstClr val="black">
                <a:alpha val="84000"/>
              </a:prstClr>
            </a:outerShdw>
            <a:softEdge rad="31750"/>
          </a:effectLst>
        </p:spPr>
        <p:txBody>
          <a:bodyPr lIns="90000" tIns="46800" rIns="90000" bIns="46800" anchor="ctr"/>
          <a:lstStyle/>
          <a:p>
            <a:pPr algn="r">
              <a:buClr>
                <a:srgbClr val="000000"/>
              </a:buClr>
              <a:buSzPct val="100000"/>
              <a:buFont typeface="Times New Roman" pitchFamily="16" charset="0"/>
              <a:buNone/>
              <a:defRPr/>
            </a:pPr>
            <a:r>
              <a:rPr lang="cs-CZ" sz="3600" b="1" i="1" dirty="0" smtClean="0">
                <a:solidFill>
                  <a:schemeClr val="tx2">
                    <a:lumMod val="75000"/>
                  </a:schemeClr>
                </a:solidFill>
                <a:cs typeface="Arial Unicode MS" charset="0"/>
              </a:rPr>
              <a:t>TECNAM</a:t>
            </a:r>
            <a:r>
              <a:rPr lang="cs-CZ" sz="3600" b="1" dirty="0" smtClean="0">
                <a:solidFill>
                  <a:schemeClr val="accent1">
                    <a:lumMod val="50000"/>
                  </a:schemeClr>
                </a:solidFill>
                <a:cs typeface="Arial Unicode MS" charset="0"/>
              </a:rPr>
              <a:t>  </a:t>
            </a:r>
            <a:r>
              <a:rPr lang="cs-CZ" sz="3600" b="1" dirty="0" smtClean="0">
                <a:solidFill>
                  <a:schemeClr val="accent1">
                    <a:lumMod val="50000"/>
                  </a:schemeClr>
                </a:solidFill>
                <a:cs typeface="Arial Unicode MS" charset="0"/>
              </a:rPr>
              <a:t>  </a:t>
            </a:r>
            <a:r>
              <a:rPr lang="cs-CZ" sz="3600" b="1" dirty="0" smtClean="0">
                <a:solidFill>
                  <a:srgbClr val="17440C"/>
                </a:solidFill>
                <a:cs typeface="Arial Unicode MS" charset="0"/>
              </a:rPr>
              <a:t>GREEN SCHOOL </a:t>
            </a:r>
            <a:r>
              <a:rPr lang="cs-CZ" sz="3600" b="1" dirty="0" smtClean="0">
                <a:solidFill>
                  <a:srgbClr val="17440C"/>
                </a:solidFill>
                <a:cs typeface="Arial Unicode MS" charset="0"/>
              </a:rPr>
              <a:t>FAMILY</a:t>
            </a:r>
            <a:endParaRPr lang="cs-CZ" sz="5400" dirty="0">
              <a:solidFill>
                <a:srgbClr val="17440C"/>
              </a:solidFill>
              <a:cs typeface="Arial Unicode MS" charset="0"/>
            </a:endParaRPr>
          </a:p>
        </p:txBody>
      </p:sp>
      <p:sp>
        <p:nvSpPr>
          <p:cNvPr id="18" name="Text Box 5"/>
          <p:cNvSpPr txBox="1">
            <a:spLocks noChangeArrowheads="1"/>
          </p:cNvSpPr>
          <p:nvPr/>
        </p:nvSpPr>
        <p:spPr bwMode="auto">
          <a:xfrm>
            <a:off x="0" y="2714620"/>
            <a:ext cx="7286644" cy="1071570"/>
          </a:xfrm>
          <a:prstGeom prst="rect">
            <a:avLst/>
          </a:prstGeom>
          <a:solidFill>
            <a:srgbClr val="92D050">
              <a:alpha val="50196"/>
            </a:srgbClr>
          </a:solidFill>
          <a:ln w="9525">
            <a:noFill/>
            <a:round/>
            <a:headEnd/>
            <a:tailEnd/>
          </a:ln>
          <a:effectLst>
            <a:outerShdw blurRad="254000" dist="431800" dir="2700000" algn="tl" rotWithShape="0">
              <a:prstClr val="black">
                <a:alpha val="84000"/>
              </a:prstClr>
            </a:outerShdw>
            <a:softEdge rad="31750"/>
          </a:effectLst>
        </p:spPr>
        <p:txBody>
          <a:bodyPr lIns="90000" tIns="46800" rIns="90000" bIns="46800" anchor="ctr"/>
          <a:lstStyle/>
          <a:p>
            <a:pPr algn="ctr">
              <a:buClr>
                <a:srgbClr val="000000"/>
              </a:buClr>
              <a:buSzPct val="100000"/>
              <a:buFont typeface="Times New Roman" pitchFamily="1" charset="0"/>
              <a:buNone/>
              <a:defRPr/>
            </a:pPr>
            <a:r>
              <a:rPr lang="cs-CZ" sz="5400" b="1" dirty="0" smtClean="0">
                <a:solidFill>
                  <a:schemeClr val="bg1"/>
                </a:solidFill>
              </a:rPr>
              <a:t>LEADER in POLAND</a:t>
            </a:r>
            <a:endParaRPr lang="cs-CZ" sz="9600" dirty="0">
              <a:solidFill>
                <a:schemeClr val="bg1"/>
              </a:solidFill>
            </a:endParaRPr>
          </a:p>
        </p:txBody>
      </p:sp>
      <p:pic>
        <p:nvPicPr>
          <p:cNvPr id="25603" name="Picture 3"/>
          <p:cNvPicPr>
            <a:picLocks noChangeAspect="1" noChangeArrowheads="1"/>
          </p:cNvPicPr>
          <p:nvPr/>
        </p:nvPicPr>
        <p:blipFill>
          <a:blip r:embed="rId4"/>
          <a:srcRect/>
          <a:stretch>
            <a:fillRect/>
          </a:stretch>
        </p:blipFill>
        <p:spPr bwMode="auto">
          <a:xfrm>
            <a:off x="0" y="4410075"/>
            <a:ext cx="4238625" cy="2447925"/>
          </a:xfrm>
          <a:prstGeom prst="rect">
            <a:avLst/>
          </a:prstGeom>
          <a:noFill/>
          <a:ln w="9525">
            <a:noFill/>
            <a:miter lim="800000"/>
            <a:headEnd/>
            <a:tailEnd/>
          </a:ln>
          <a:effectLst/>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602"/>
                                        </p:tgtEl>
                                        <p:attrNameLst>
                                          <p:attrName>style.visibility</p:attrName>
                                        </p:attrNameLst>
                                      </p:cBhvr>
                                      <p:to>
                                        <p:strVal val="visible"/>
                                      </p:to>
                                    </p:set>
                                    <p:animEffect transition="in" filter="fade">
                                      <p:cBhvr>
                                        <p:cTn id="7" dur="1000"/>
                                        <p:tgtEl>
                                          <p:spTgt spid="2560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a:srcRect/>
          <a:stretch>
            <a:fillRect/>
          </a:stretch>
        </p:blipFill>
        <p:spPr bwMode="auto">
          <a:xfrm>
            <a:off x="1287519" y="1304925"/>
            <a:ext cx="7856481" cy="5553075"/>
          </a:xfrm>
          <a:prstGeom prst="rect">
            <a:avLst/>
          </a:prstGeom>
          <a:noFill/>
          <a:ln w="9525">
            <a:noFill/>
            <a:miter lim="800000"/>
            <a:headEnd/>
            <a:tailEnd/>
          </a:ln>
          <a:effectLst/>
        </p:spPr>
      </p:pic>
      <p:sp>
        <p:nvSpPr>
          <p:cNvPr id="5" name="Vývojový diagram: dokument 4"/>
          <p:cNvSpPr/>
          <p:nvPr/>
        </p:nvSpPr>
        <p:spPr bwMode="auto">
          <a:xfrm>
            <a:off x="0" y="0"/>
            <a:ext cx="9144000" cy="1357313"/>
          </a:xfrm>
          <a:prstGeom prst="flowChartDocument">
            <a:avLst/>
          </a:prstGeom>
          <a:solidFill>
            <a:srgbClr val="92D050"/>
          </a:solidFill>
          <a:ln w="9525" cap="flat" cmpd="sng" algn="ctr">
            <a:noFill/>
            <a:prstDash val="solid"/>
            <a:round/>
            <a:headEnd type="none" w="med" len="med"/>
            <a:tailEnd type="none" w="med" len="med"/>
          </a:ln>
          <a:effectLst>
            <a:outerShdw blurRad="495300" dist="482600" dir="2700000" algn="tl" rotWithShape="0">
              <a:prstClr val="black">
                <a:alpha val="72000"/>
              </a:prstClr>
            </a:outerShdw>
          </a:effectLst>
        </p:spPr>
        <p:txBody>
          <a:bodyPr/>
          <a:lstStyle/>
          <a:p>
            <a:pPr>
              <a:lnSpc>
                <a:spcPct val="150000"/>
              </a:lnSpc>
              <a:buClr>
                <a:srgbClr val="000000"/>
              </a:buClr>
              <a:buSzPct val="100000"/>
              <a:buFont typeface="Times New Roman" pitchFamily="16"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cs-CZ" sz="2400" b="1" dirty="0">
                <a:solidFill>
                  <a:srgbClr val="FFFF00"/>
                </a:solidFill>
                <a:ea typeface="Arial Unicode MS" pitchFamily="34" charset="-128"/>
                <a:cs typeface="Arial Unicode MS" charset="0"/>
              </a:rPr>
              <a:t>                                 						</a:t>
            </a:r>
            <a:endParaRPr lang="cs-CZ" sz="2400" b="1" spc="600" dirty="0">
              <a:solidFill>
                <a:schemeClr val="bg1">
                  <a:lumMod val="85000"/>
                </a:schemeClr>
              </a:solidFill>
              <a:ea typeface="Arial Unicode MS" pitchFamily="34" charset="-128"/>
              <a:cs typeface="Arial Unicode MS" charset="0"/>
            </a:endParaRPr>
          </a:p>
        </p:txBody>
      </p:sp>
      <p:pic>
        <p:nvPicPr>
          <p:cNvPr id="33" name="Picture 2"/>
          <p:cNvPicPr>
            <a:picLocks noChangeAspect="1" noChangeArrowheads="1"/>
          </p:cNvPicPr>
          <p:nvPr/>
        </p:nvPicPr>
        <p:blipFill>
          <a:blip r:embed="rId4"/>
          <a:srcRect/>
          <a:stretch>
            <a:fillRect/>
          </a:stretch>
        </p:blipFill>
        <p:spPr bwMode="auto">
          <a:xfrm>
            <a:off x="-1857375" y="5357813"/>
            <a:ext cx="1857375" cy="1857375"/>
          </a:xfrm>
          <a:prstGeom prst="rect">
            <a:avLst/>
          </a:prstGeom>
          <a:noFill/>
          <a:ln w="9525">
            <a:noFill/>
            <a:miter lim="800000"/>
            <a:headEnd/>
            <a:tailEnd/>
          </a:ln>
          <a:effectLst>
            <a:outerShdw blurRad="177800" dist="317500" dir="2700000" algn="tl" rotWithShape="0">
              <a:prstClr val="black">
                <a:alpha val="81000"/>
              </a:prstClr>
            </a:outerShdw>
          </a:effectLst>
        </p:spPr>
      </p:pic>
      <p:sp>
        <p:nvSpPr>
          <p:cNvPr id="16" name="Text Box 5"/>
          <p:cNvSpPr txBox="1">
            <a:spLocks noChangeArrowheads="1"/>
          </p:cNvSpPr>
          <p:nvPr/>
        </p:nvSpPr>
        <p:spPr bwMode="auto">
          <a:xfrm>
            <a:off x="-857288" y="0"/>
            <a:ext cx="9501222" cy="1071546"/>
          </a:xfrm>
          <a:prstGeom prst="rect">
            <a:avLst/>
          </a:prstGeom>
          <a:noFill/>
          <a:ln w="9525">
            <a:noFill/>
            <a:round/>
            <a:headEnd/>
            <a:tailEnd/>
          </a:ln>
          <a:effectLst>
            <a:outerShdw blurRad="254000" dist="431800" dir="2700000" algn="tl" rotWithShape="0">
              <a:prstClr val="black">
                <a:alpha val="84000"/>
              </a:prstClr>
            </a:outerShdw>
            <a:softEdge rad="31750"/>
          </a:effectLst>
        </p:spPr>
        <p:txBody>
          <a:bodyPr lIns="90000" tIns="46800" rIns="90000" bIns="46800" anchor="ctr"/>
          <a:lstStyle/>
          <a:p>
            <a:pPr algn="r">
              <a:buClr>
                <a:srgbClr val="000000"/>
              </a:buClr>
              <a:buSzPct val="100000"/>
              <a:buFont typeface="Times New Roman" pitchFamily="16" charset="0"/>
              <a:buNone/>
              <a:defRPr/>
            </a:pPr>
            <a:r>
              <a:rPr lang="cs-CZ" sz="3600" b="1" i="1" dirty="0" smtClean="0">
                <a:solidFill>
                  <a:schemeClr val="tx2">
                    <a:lumMod val="75000"/>
                  </a:schemeClr>
                </a:solidFill>
                <a:cs typeface="Arial Unicode MS" charset="0"/>
              </a:rPr>
              <a:t>TECNAM</a:t>
            </a:r>
            <a:r>
              <a:rPr lang="cs-CZ" sz="3600" b="1" dirty="0" smtClean="0">
                <a:solidFill>
                  <a:schemeClr val="accent1">
                    <a:lumMod val="50000"/>
                  </a:schemeClr>
                </a:solidFill>
                <a:cs typeface="Arial Unicode MS" charset="0"/>
              </a:rPr>
              <a:t>  </a:t>
            </a:r>
            <a:r>
              <a:rPr lang="cs-CZ" sz="3600" b="1" dirty="0" smtClean="0">
                <a:solidFill>
                  <a:schemeClr val="accent1">
                    <a:lumMod val="50000"/>
                  </a:schemeClr>
                </a:solidFill>
                <a:cs typeface="Arial Unicode MS" charset="0"/>
              </a:rPr>
              <a:t>  </a:t>
            </a:r>
            <a:r>
              <a:rPr lang="cs-CZ" sz="3600" b="1" dirty="0" smtClean="0">
                <a:solidFill>
                  <a:srgbClr val="17440C"/>
                </a:solidFill>
                <a:cs typeface="Arial Unicode MS" charset="0"/>
              </a:rPr>
              <a:t>GREEN SCHOOL </a:t>
            </a:r>
            <a:r>
              <a:rPr lang="cs-CZ" sz="3600" b="1" dirty="0" smtClean="0">
                <a:solidFill>
                  <a:srgbClr val="17440C"/>
                </a:solidFill>
                <a:cs typeface="Arial Unicode MS" charset="0"/>
              </a:rPr>
              <a:t>FAMILY</a:t>
            </a:r>
            <a:endParaRPr lang="cs-CZ" sz="5400" dirty="0">
              <a:solidFill>
                <a:srgbClr val="17440C"/>
              </a:solidFill>
              <a:cs typeface="Arial Unicode MS" charset="0"/>
            </a:endParaRPr>
          </a:p>
        </p:txBody>
      </p:sp>
      <p:sp>
        <p:nvSpPr>
          <p:cNvPr id="18" name="Text Box 5"/>
          <p:cNvSpPr txBox="1">
            <a:spLocks noChangeArrowheads="1"/>
          </p:cNvSpPr>
          <p:nvPr/>
        </p:nvSpPr>
        <p:spPr bwMode="auto">
          <a:xfrm>
            <a:off x="0" y="2714620"/>
            <a:ext cx="7286644" cy="1071570"/>
          </a:xfrm>
          <a:prstGeom prst="rect">
            <a:avLst/>
          </a:prstGeom>
          <a:solidFill>
            <a:srgbClr val="92D050">
              <a:alpha val="50196"/>
            </a:srgbClr>
          </a:solidFill>
          <a:ln w="9525">
            <a:noFill/>
            <a:round/>
            <a:headEnd/>
            <a:tailEnd/>
          </a:ln>
          <a:effectLst>
            <a:outerShdw blurRad="254000" dist="431800" dir="2700000" algn="tl" rotWithShape="0">
              <a:prstClr val="black">
                <a:alpha val="84000"/>
              </a:prstClr>
            </a:outerShdw>
            <a:softEdge rad="31750"/>
          </a:effectLst>
        </p:spPr>
        <p:txBody>
          <a:bodyPr lIns="90000" tIns="46800" rIns="90000" bIns="46800" anchor="ctr"/>
          <a:lstStyle/>
          <a:p>
            <a:pPr algn="ctr">
              <a:buClr>
                <a:srgbClr val="000000"/>
              </a:buClr>
              <a:buSzPct val="100000"/>
              <a:buFont typeface="Times New Roman" pitchFamily="1" charset="0"/>
              <a:buNone/>
              <a:defRPr/>
            </a:pPr>
            <a:r>
              <a:rPr lang="cs-CZ" sz="5400" b="1" dirty="0" smtClean="0">
                <a:solidFill>
                  <a:schemeClr val="bg1"/>
                </a:solidFill>
              </a:rPr>
              <a:t>LEADER in CZECH</a:t>
            </a:r>
            <a:endParaRPr lang="cs-CZ" sz="9600" dirty="0">
              <a:solidFill>
                <a:schemeClr val="bg1"/>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repeatCount="indefinite"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3000" fill="hold"/>
                                        <p:tgtEl>
                                          <p:spTgt spid="33"/>
                                        </p:tgtEl>
                                        <p:attrNameLst>
                                          <p:attrName>ppt_x</p:attrName>
                                        </p:attrNameLst>
                                      </p:cBhvr>
                                      <p:tavLst>
                                        <p:tav tm="0">
                                          <p:val>
                                            <p:strVal val="1+#ppt_w/2"/>
                                          </p:val>
                                        </p:tav>
                                        <p:tav tm="100000">
                                          <p:val>
                                            <p:strVal val="#ppt_x"/>
                                          </p:val>
                                        </p:tav>
                                      </p:tavLst>
                                    </p:anim>
                                    <p:anim calcmode="lin" valueType="num">
                                      <p:cBhvr additive="base">
                                        <p:cTn id="8" dur="3000" fill="hold"/>
                                        <p:tgtEl>
                                          <p:spTgt spid="33"/>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childTnLst>
                                </p:cTn>
                              </p:par>
                              <p:par>
                                <p:cTn id="12" presetID="10" presetClass="entr" presetSubtype="0" fill="hold" nodeType="withEffect">
                                  <p:stCondLst>
                                    <p:cond delay="0"/>
                                  </p:stCondLst>
                                  <p:childTnLst>
                                    <p:set>
                                      <p:cBhvr>
                                        <p:cTn id="13" dur="1" fill="hold">
                                          <p:stCondLst>
                                            <p:cond delay="0"/>
                                          </p:stCondLst>
                                        </p:cTn>
                                        <p:tgtEl>
                                          <p:spTgt spid="26626"/>
                                        </p:tgtEl>
                                        <p:attrNameLst>
                                          <p:attrName>style.visibility</p:attrName>
                                        </p:attrNameLst>
                                      </p:cBhvr>
                                      <p:to>
                                        <p:strVal val="visible"/>
                                      </p:to>
                                    </p:set>
                                    <p:animEffect transition="in" filter="fade">
                                      <p:cBhvr>
                                        <p:cTn id="14" dur="1000"/>
                                        <p:tgtEl>
                                          <p:spTgt spid="266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3"/>
          <p:cNvPicPr>
            <a:picLocks noChangeAspect="1" noChangeArrowheads="1"/>
          </p:cNvPicPr>
          <p:nvPr/>
        </p:nvPicPr>
        <p:blipFill>
          <a:blip r:embed="rId3"/>
          <a:srcRect/>
          <a:stretch>
            <a:fillRect/>
          </a:stretch>
        </p:blipFill>
        <p:spPr bwMode="auto">
          <a:xfrm>
            <a:off x="0" y="1196163"/>
            <a:ext cx="9144000" cy="5661837"/>
          </a:xfrm>
          <a:prstGeom prst="rect">
            <a:avLst/>
          </a:prstGeom>
          <a:noFill/>
          <a:ln w="9525">
            <a:noFill/>
            <a:miter lim="800000"/>
            <a:headEnd/>
            <a:tailEnd/>
          </a:ln>
          <a:effectLst/>
        </p:spPr>
      </p:pic>
      <p:sp>
        <p:nvSpPr>
          <p:cNvPr id="5" name="Vývojový diagram: dokument 4"/>
          <p:cNvSpPr/>
          <p:nvPr/>
        </p:nvSpPr>
        <p:spPr bwMode="auto">
          <a:xfrm>
            <a:off x="0" y="0"/>
            <a:ext cx="9144000" cy="1357313"/>
          </a:xfrm>
          <a:prstGeom prst="flowChartDocument">
            <a:avLst/>
          </a:prstGeom>
          <a:solidFill>
            <a:srgbClr val="92D050"/>
          </a:solidFill>
          <a:ln w="9525" cap="flat" cmpd="sng" algn="ctr">
            <a:noFill/>
            <a:prstDash val="solid"/>
            <a:round/>
            <a:headEnd type="none" w="med" len="med"/>
            <a:tailEnd type="none" w="med" len="med"/>
          </a:ln>
          <a:effectLst>
            <a:outerShdw blurRad="495300" dist="482600" dir="2700000" algn="tl" rotWithShape="0">
              <a:prstClr val="black">
                <a:alpha val="72000"/>
              </a:prstClr>
            </a:outerShdw>
          </a:effectLst>
        </p:spPr>
        <p:txBody>
          <a:bodyPr/>
          <a:lstStyle/>
          <a:p>
            <a:pPr>
              <a:lnSpc>
                <a:spcPct val="150000"/>
              </a:lnSpc>
              <a:buClr>
                <a:srgbClr val="000000"/>
              </a:buClr>
              <a:buSzPct val="100000"/>
              <a:buFont typeface="Times New Roman" pitchFamily="16"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cs-CZ" sz="2400" b="1" dirty="0">
                <a:solidFill>
                  <a:srgbClr val="FFFF00"/>
                </a:solidFill>
                <a:ea typeface="Arial Unicode MS" pitchFamily="34" charset="-128"/>
                <a:cs typeface="Arial Unicode MS" charset="0"/>
              </a:rPr>
              <a:t>                                 						</a:t>
            </a:r>
            <a:endParaRPr lang="cs-CZ" sz="2400" b="1" spc="600" dirty="0">
              <a:solidFill>
                <a:schemeClr val="bg1">
                  <a:lumMod val="85000"/>
                </a:schemeClr>
              </a:solidFill>
              <a:ea typeface="Arial Unicode MS" pitchFamily="34" charset="-128"/>
              <a:cs typeface="Arial Unicode MS" charset="0"/>
            </a:endParaRPr>
          </a:p>
        </p:txBody>
      </p:sp>
      <p:sp>
        <p:nvSpPr>
          <p:cNvPr id="16" name="Text Box 5"/>
          <p:cNvSpPr txBox="1">
            <a:spLocks noChangeArrowheads="1"/>
          </p:cNvSpPr>
          <p:nvPr/>
        </p:nvSpPr>
        <p:spPr bwMode="auto">
          <a:xfrm>
            <a:off x="-857288" y="0"/>
            <a:ext cx="9501222" cy="1071546"/>
          </a:xfrm>
          <a:prstGeom prst="rect">
            <a:avLst/>
          </a:prstGeom>
          <a:noFill/>
          <a:ln w="9525">
            <a:noFill/>
            <a:round/>
            <a:headEnd/>
            <a:tailEnd/>
          </a:ln>
          <a:effectLst>
            <a:outerShdw blurRad="254000" dist="431800" dir="2700000" algn="tl" rotWithShape="0">
              <a:prstClr val="black">
                <a:alpha val="84000"/>
              </a:prstClr>
            </a:outerShdw>
            <a:softEdge rad="31750"/>
          </a:effectLst>
        </p:spPr>
        <p:txBody>
          <a:bodyPr lIns="90000" tIns="46800" rIns="90000" bIns="46800" anchor="ctr"/>
          <a:lstStyle/>
          <a:p>
            <a:pPr algn="r">
              <a:buClr>
                <a:srgbClr val="000000"/>
              </a:buClr>
              <a:buSzPct val="100000"/>
              <a:buFont typeface="Times New Roman" pitchFamily="16" charset="0"/>
              <a:buNone/>
              <a:defRPr/>
            </a:pPr>
            <a:r>
              <a:rPr lang="cs-CZ" sz="3600" b="1" i="1" dirty="0" smtClean="0">
                <a:solidFill>
                  <a:schemeClr val="tx2">
                    <a:lumMod val="75000"/>
                  </a:schemeClr>
                </a:solidFill>
                <a:cs typeface="Arial Unicode MS" charset="0"/>
              </a:rPr>
              <a:t>TECNAM</a:t>
            </a:r>
            <a:r>
              <a:rPr lang="cs-CZ" sz="3600" b="1" dirty="0" smtClean="0">
                <a:solidFill>
                  <a:schemeClr val="accent1">
                    <a:lumMod val="50000"/>
                  </a:schemeClr>
                </a:solidFill>
                <a:cs typeface="Arial Unicode MS" charset="0"/>
              </a:rPr>
              <a:t>  </a:t>
            </a:r>
            <a:r>
              <a:rPr lang="cs-CZ" sz="3600" b="1" dirty="0" smtClean="0">
                <a:solidFill>
                  <a:schemeClr val="accent1">
                    <a:lumMod val="50000"/>
                  </a:schemeClr>
                </a:solidFill>
                <a:cs typeface="Arial Unicode MS" charset="0"/>
              </a:rPr>
              <a:t>  </a:t>
            </a:r>
            <a:r>
              <a:rPr lang="cs-CZ" sz="3600" b="1" dirty="0" smtClean="0">
                <a:solidFill>
                  <a:srgbClr val="17440C"/>
                </a:solidFill>
                <a:cs typeface="Arial Unicode MS" charset="0"/>
              </a:rPr>
              <a:t>GREEN SCHOOL </a:t>
            </a:r>
            <a:r>
              <a:rPr lang="cs-CZ" sz="3600" b="1" dirty="0" smtClean="0">
                <a:solidFill>
                  <a:srgbClr val="17440C"/>
                </a:solidFill>
                <a:cs typeface="Arial Unicode MS" charset="0"/>
              </a:rPr>
              <a:t>FAMILY</a:t>
            </a:r>
            <a:endParaRPr lang="cs-CZ" sz="5400" dirty="0">
              <a:solidFill>
                <a:srgbClr val="17440C"/>
              </a:solidFill>
              <a:cs typeface="Arial Unicode MS" charset="0"/>
            </a:endParaRPr>
          </a:p>
        </p:txBody>
      </p:sp>
      <p:sp>
        <p:nvSpPr>
          <p:cNvPr id="18" name="Text Box 5"/>
          <p:cNvSpPr txBox="1">
            <a:spLocks noChangeArrowheads="1"/>
          </p:cNvSpPr>
          <p:nvPr/>
        </p:nvSpPr>
        <p:spPr bwMode="auto">
          <a:xfrm>
            <a:off x="0" y="4572008"/>
            <a:ext cx="7286644" cy="1071570"/>
          </a:xfrm>
          <a:prstGeom prst="rect">
            <a:avLst/>
          </a:prstGeom>
          <a:solidFill>
            <a:srgbClr val="92D050">
              <a:alpha val="50196"/>
            </a:srgbClr>
          </a:solidFill>
          <a:ln w="9525">
            <a:noFill/>
            <a:round/>
            <a:headEnd/>
            <a:tailEnd/>
          </a:ln>
          <a:effectLst>
            <a:outerShdw blurRad="254000" dist="431800" dir="2700000" algn="tl" rotWithShape="0">
              <a:prstClr val="black">
                <a:alpha val="84000"/>
              </a:prstClr>
            </a:outerShdw>
            <a:softEdge rad="31750"/>
          </a:effectLst>
        </p:spPr>
        <p:txBody>
          <a:bodyPr lIns="90000" tIns="46800" rIns="90000" bIns="46800" anchor="ctr"/>
          <a:lstStyle/>
          <a:p>
            <a:pPr algn="ctr">
              <a:buClr>
                <a:srgbClr val="000000"/>
              </a:buClr>
              <a:buSzPct val="100000"/>
              <a:buFont typeface="Times New Roman" pitchFamily="1" charset="0"/>
              <a:buNone/>
              <a:defRPr/>
            </a:pPr>
            <a:r>
              <a:rPr lang="cs-CZ" sz="5400" b="1" dirty="0" smtClean="0">
                <a:solidFill>
                  <a:schemeClr val="bg1"/>
                </a:solidFill>
              </a:rPr>
              <a:t>LEADER in RUSSIA</a:t>
            </a:r>
            <a:endParaRPr lang="cs-CZ" sz="9600" dirty="0">
              <a:solidFill>
                <a:schemeClr val="bg1"/>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7651"/>
                                        </p:tgtEl>
                                        <p:attrNameLst>
                                          <p:attrName>style.visibility</p:attrName>
                                        </p:attrNameLst>
                                      </p:cBhvr>
                                      <p:to>
                                        <p:strVal val="visible"/>
                                      </p:to>
                                    </p:set>
                                    <p:animEffect transition="in" filter="fade">
                                      <p:cBhvr>
                                        <p:cTn id="7" dur="1000"/>
                                        <p:tgtEl>
                                          <p:spTgt spid="2765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D:\Markony\FAIR\FOTO\F AIR\fotky TWIN\P2006T_17658-Edit.jpg"/>
          <p:cNvPicPr>
            <a:picLocks noChangeAspect="1" noChangeArrowheads="1"/>
          </p:cNvPicPr>
          <p:nvPr/>
        </p:nvPicPr>
        <p:blipFill>
          <a:blip r:embed="rId3"/>
          <a:srcRect/>
          <a:stretch>
            <a:fillRect/>
          </a:stretch>
        </p:blipFill>
        <p:spPr bwMode="auto">
          <a:xfrm>
            <a:off x="0" y="928688"/>
            <a:ext cx="9144000" cy="6102350"/>
          </a:xfrm>
          <a:prstGeom prst="rect">
            <a:avLst/>
          </a:prstGeom>
          <a:noFill/>
          <a:ln w="9525">
            <a:noFill/>
            <a:miter lim="800000"/>
            <a:headEnd/>
            <a:tailEnd/>
          </a:ln>
        </p:spPr>
      </p:pic>
      <p:sp>
        <p:nvSpPr>
          <p:cNvPr id="5" name="Vývojový diagram: dokument 4"/>
          <p:cNvSpPr/>
          <p:nvPr/>
        </p:nvSpPr>
        <p:spPr bwMode="auto">
          <a:xfrm>
            <a:off x="0" y="0"/>
            <a:ext cx="9144000" cy="1357313"/>
          </a:xfrm>
          <a:prstGeom prst="flowChartDocument">
            <a:avLst/>
          </a:prstGeom>
          <a:solidFill>
            <a:srgbClr val="92D050"/>
          </a:solidFill>
          <a:ln w="9525" cap="flat" cmpd="sng" algn="ctr">
            <a:noFill/>
            <a:prstDash val="solid"/>
            <a:round/>
            <a:headEnd type="none" w="med" len="med"/>
            <a:tailEnd type="none" w="med" len="med"/>
          </a:ln>
          <a:effectLst>
            <a:outerShdw blurRad="495300" dist="482600" dir="2700000" algn="tl" rotWithShape="0">
              <a:prstClr val="black">
                <a:alpha val="72000"/>
              </a:prstClr>
            </a:outerShdw>
          </a:effectLst>
        </p:spPr>
        <p:txBody>
          <a:bodyPr/>
          <a:lstStyle/>
          <a:p>
            <a:pPr>
              <a:lnSpc>
                <a:spcPct val="150000"/>
              </a:lnSpc>
              <a:buClr>
                <a:srgbClr val="000000"/>
              </a:buClr>
              <a:buSzPct val="100000"/>
              <a:buFont typeface="Times New Roman" pitchFamily="16"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cs-CZ" sz="2400" b="1" dirty="0">
                <a:solidFill>
                  <a:srgbClr val="FFFF00"/>
                </a:solidFill>
                <a:ea typeface="Arial Unicode MS" pitchFamily="34" charset="-128"/>
                <a:cs typeface="Arial Unicode MS" charset="0"/>
              </a:rPr>
              <a:t>                                 						</a:t>
            </a:r>
            <a:endParaRPr lang="cs-CZ" sz="2400" b="1" spc="600" dirty="0">
              <a:solidFill>
                <a:schemeClr val="bg1">
                  <a:lumMod val="85000"/>
                </a:schemeClr>
              </a:solidFill>
              <a:ea typeface="Arial Unicode MS" pitchFamily="34" charset="-128"/>
              <a:cs typeface="Arial Unicode MS" charset="0"/>
            </a:endParaRPr>
          </a:p>
        </p:txBody>
      </p:sp>
      <p:sp>
        <p:nvSpPr>
          <p:cNvPr id="11" name="Text Box 5"/>
          <p:cNvSpPr txBox="1">
            <a:spLocks noChangeArrowheads="1"/>
          </p:cNvSpPr>
          <p:nvPr/>
        </p:nvSpPr>
        <p:spPr bwMode="auto">
          <a:xfrm>
            <a:off x="0" y="5357826"/>
            <a:ext cx="7572396" cy="1071570"/>
          </a:xfrm>
          <a:prstGeom prst="rect">
            <a:avLst/>
          </a:prstGeom>
          <a:solidFill>
            <a:srgbClr val="92D050">
              <a:alpha val="50196"/>
            </a:srgbClr>
          </a:solidFill>
          <a:ln w="9525">
            <a:noFill/>
            <a:round/>
            <a:headEnd/>
            <a:tailEnd/>
          </a:ln>
          <a:effectLst>
            <a:outerShdw blurRad="254000" dist="431800" dir="2700000" algn="tl" rotWithShape="0">
              <a:prstClr val="black">
                <a:alpha val="84000"/>
              </a:prstClr>
            </a:outerShdw>
            <a:softEdge rad="31750"/>
          </a:effectLst>
        </p:spPr>
        <p:txBody>
          <a:bodyPr lIns="90000" tIns="46800" rIns="90000" bIns="46800" anchor="ctr"/>
          <a:lstStyle/>
          <a:p>
            <a:pPr algn="ctr">
              <a:buClr>
                <a:srgbClr val="000000"/>
              </a:buClr>
              <a:buSzPct val="100000"/>
              <a:buFont typeface="Times New Roman" pitchFamily="1" charset="0"/>
              <a:buNone/>
              <a:defRPr/>
            </a:pPr>
            <a:r>
              <a:rPr lang="cs-CZ" sz="5400" b="1" dirty="0" smtClean="0">
                <a:solidFill>
                  <a:schemeClr val="bg1"/>
                </a:solidFill>
              </a:rPr>
              <a:t>EXCELENT  POWER</a:t>
            </a:r>
            <a:endParaRPr lang="cs-CZ" sz="9600" dirty="0">
              <a:solidFill>
                <a:schemeClr val="bg1"/>
              </a:solidFill>
            </a:endParaRPr>
          </a:p>
        </p:txBody>
      </p:sp>
      <p:sp>
        <p:nvSpPr>
          <p:cNvPr id="19" name="Text Box 5"/>
          <p:cNvSpPr txBox="1">
            <a:spLocks noChangeArrowheads="1"/>
          </p:cNvSpPr>
          <p:nvPr/>
        </p:nvSpPr>
        <p:spPr bwMode="auto">
          <a:xfrm>
            <a:off x="-6000824" y="3143248"/>
            <a:ext cx="6286544" cy="1714512"/>
          </a:xfrm>
          <a:prstGeom prst="rect">
            <a:avLst/>
          </a:prstGeom>
          <a:noFill/>
          <a:ln w="9525">
            <a:noFill/>
            <a:round/>
            <a:headEnd/>
            <a:tailEnd/>
          </a:ln>
          <a:effectLst>
            <a:outerShdw blurRad="292100" dist="431800" dir="2700000" algn="tl" rotWithShape="0">
              <a:prstClr val="black">
                <a:alpha val="91000"/>
              </a:prstClr>
            </a:outerShdw>
            <a:softEdge rad="31750"/>
          </a:effectLst>
        </p:spPr>
        <p:txBody>
          <a:bodyPr lIns="90000" tIns="46800" rIns="90000" bIns="46800" anchor="ctr"/>
          <a:lstStyle/>
          <a:p>
            <a:pPr algn="ctr">
              <a:buClr>
                <a:srgbClr val="000000"/>
              </a:buClr>
              <a:buSzPct val="100000"/>
              <a:buFont typeface="Times New Roman" pitchFamily="16" charset="0"/>
              <a:buNone/>
              <a:defRPr/>
            </a:pPr>
            <a:r>
              <a:rPr lang="cs-CZ" sz="8000" b="1" dirty="0" smtClean="0">
                <a:solidFill>
                  <a:srgbClr val="92D050"/>
                </a:solidFill>
                <a:cs typeface="Arial Unicode MS" charset="0"/>
              </a:rPr>
              <a:t>SAFETY</a:t>
            </a:r>
            <a:endParaRPr lang="cs-CZ" sz="13800" dirty="0">
              <a:solidFill>
                <a:srgbClr val="92D050"/>
              </a:solidFill>
              <a:cs typeface="Arial Unicode MS" charset="0"/>
            </a:endParaRPr>
          </a:p>
        </p:txBody>
      </p:sp>
      <p:sp>
        <p:nvSpPr>
          <p:cNvPr id="31" name="Text Box 5"/>
          <p:cNvSpPr txBox="1">
            <a:spLocks noChangeArrowheads="1"/>
          </p:cNvSpPr>
          <p:nvPr/>
        </p:nvSpPr>
        <p:spPr bwMode="auto">
          <a:xfrm>
            <a:off x="-2928990" y="2714620"/>
            <a:ext cx="3571900" cy="1714512"/>
          </a:xfrm>
          <a:prstGeom prst="rect">
            <a:avLst/>
          </a:prstGeom>
          <a:noFill/>
          <a:ln w="9525">
            <a:noFill/>
            <a:round/>
            <a:headEnd/>
            <a:tailEnd/>
          </a:ln>
          <a:effectLst>
            <a:outerShdw blurRad="292100" dist="431800" dir="2700000" algn="tl" rotWithShape="0">
              <a:prstClr val="black">
                <a:alpha val="91000"/>
              </a:prstClr>
            </a:outerShdw>
            <a:softEdge rad="31750"/>
          </a:effectLst>
        </p:spPr>
        <p:txBody>
          <a:bodyPr lIns="90000" tIns="46800" rIns="90000" bIns="46800" anchor="ctr"/>
          <a:lstStyle/>
          <a:p>
            <a:pPr algn="ctr">
              <a:buClr>
                <a:srgbClr val="000000"/>
              </a:buClr>
              <a:buSzPct val="100000"/>
              <a:buFont typeface="Times New Roman" pitchFamily="16" charset="0"/>
              <a:buNone/>
              <a:defRPr/>
            </a:pPr>
            <a:r>
              <a:rPr lang="cs-CZ" sz="4400" b="1" dirty="0" err="1" smtClean="0">
                <a:solidFill>
                  <a:schemeClr val="bg1">
                    <a:lumMod val="85000"/>
                  </a:schemeClr>
                </a:solidFill>
                <a:cs typeface="Arial Unicode MS" charset="0"/>
              </a:rPr>
              <a:t>Economy</a:t>
            </a:r>
            <a:endParaRPr lang="cs-CZ" sz="6600" dirty="0">
              <a:solidFill>
                <a:schemeClr val="bg1">
                  <a:lumMod val="85000"/>
                </a:schemeClr>
              </a:solidFill>
              <a:cs typeface="Arial Unicode MS" charset="0"/>
            </a:endParaRPr>
          </a:p>
        </p:txBody>
      </p:sp>
      <p:sp>
        <p:nvSpPr>
          <p:cNvPr id="20" name="Text Box 5"/>
          <p:cNvSpPr txBox="1">
            <a:spLocks noChangeArrowheads="1"/>
          </p:cNvSpPr>
          <p:nvPr/>
        </p:nvSpPr>
        <p:spPr bwMode="auto">
          <a:xfrm>
            <a:off x="-857288" y="0"/>
            <a:ext cx="9501222" cy="1071546"/>
          </a:xfrm>
          <a:prstGeom prst="rect">
            <a:avLst/>
          </a:prstGeom>
          <a:noFill/>
          <a:ln w="9525">
            <a:noFill/>
            <a:round/>
            <a:headEnd/>
            <a:tailEnd/>
          </a:ln>
          <a:effectLst>
            <a:outerShdw blurRad="254000" dist="431800" dir="2700000" algn="tl" rotWithShape="0">
              <a:prstClr val="black">
                <a:alpha val="84000"/>
              </a:prstClr>
            </a:outerShdw>
            <a:softEdge rad="31750"/>
          </a:effectLst>
        </p:spPr>
        <p:txBody>
          <a:bodyPr lIns="90000" tIns="46800" rIns="90000" bIns="46800" anchor="ctr"/>
          <a:lstStyle/>
          <a:p>
            <a:pPr algn="r">
              <a:buClr>
                <a:srgbClr val="000000"/>
              </a:buClr>
              <a:buSzPct val="100000"/>
              <a:buFont typeface="Times New Roman" pitchFamily="16" charset="0"/>
              <a:buNone/>
              <a:defRPr/>
            </a:pPr>
            <a:r>
              <a:rPr lang="cs-CZ" sz="3600" b="1" i="1" dirty="0" smtClean="0">
                <a:solidFill>
                  <a:schemeClr val="tx2">
                    <a:lumMod val="75000"/>
                  </a:schemeClr>
                </a:solidFill>
                <a:cs typeface="Arial Unicode MS" charset="0"/>
              </a:rPr>
              <a:t>TECNAM</a:t>
            </a:r>
            <a:r>
              <a:rPr lang="cs-CZ" sz="3600" b="1" dirty="0" smtClean="0">
                <a:solidFill>
                  <a:schemeClr val="accent1">
                    <a:lumMod val="50000"/>
                  </a:schemeClr>
                </a:solidFill>
                <a:cs typeface="Arial Unicode MS" charset="0"/>
              </a:rPr>
              <a:t>  </a:t>
            </a:r>
            <a:r>
              <a:rPr lang="cs-CZ" sz="3600" b="1" dirty="0" smtClean="0">
                <a:solidFill>
                  <a:schemeClr val="accent1">
                    <a:lumMod val="50000"/>
                  </a:schemeClr>
                </a:solidFill>
                <a:cs typeface="Arial Unicode MS" charset="0"/>
              </a:rPr>
              <a:t>  </a:t>
            </a:r>
            <a:r>
              <a:rPr lang="cs-CZ" sz="3600" b="1" dirty="0" smtClean="0">
                <a:solidFill>
                  <a:srgbClr val="17440C"/>
                </a:solidFill>
                <a:cs typeface="Arial Unicode MS" charset="0"/>
              </a:rPr>
              <a:t>GREEN SCHOOL </a:t>
            </a:r>
            <a:r>
              <a:rPr lang="cs-CZ" sz="3600" b="1" dirty="0" smtClean="0">
                <a:solidFill>
                  <a:srgbClr val="17440C"/>
                </a:solidFill>
                <a:cs typeface="Arial Unicode MS" charset="0"/>
              </a:rPr>
              <a:t>FAMILY</a:t>
            </a:r>
            <a:endParaRPr lang="cs-CZ" sz="5400" dirty="0">
              <a:solidFill>
                <a:srgbClr val="17440C"/>
              </a:solidFill>
              <a:cs typeface="Arial Unicode MS"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repeatCount="indefinite"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3000" fill="hold"/>
                                        <p:tgtEl>
                                          <p:spTgt spid="19"/>
                                        </p:tgtEl>
                                        <p:attrNameLst>
                                          <p:attrName>ppt_x</p:attrName>
                                        </p:attrNameLst>
                                      </p:cBhvr>
                                      <p:tavLst>
                                        <p:tav tm="0">
                                          <p:val>
                                            <p:strVal val="1+#ppt_w/2"/>
                                          </p:val>
                                        </p:tav>
                                        <p:tav tm="100000">
                                          <p:val>
                                            <p:strVal val="#ppt_x"/>
                                          </p:val>
                                        </p:tav>
                                      </p:tavLst>
                                    </p:anim>
                                    <p:anim calcmode="lin" valueType="num">
                                      <p:cBhvr additive="base">
                                        <p:cTn id="8" dur="3000" fill="hold"/>
                                        <p:tgtEl>
                                          <p:spTgt spid="19"/>
                                        </p:tgtEl>
                                        <p:attrNameLst>
                                          <p:attrName>ppt_y</p:attrName>
                                        </p:attrNameLst>
                                      </p:cBhvr>
                                      <p:tavLst>
                                        <p:tav tm="0">
                                          <p:val>
                                            <p:strVal val="#ppt_y"/>
                                          </p:val>
                                        </p:tav>
                                        <p:tav tm="100000">
                                          <p:val>
                                            <p:strVal val="#ppt_y"/>
                                          </p:val>
                                        </p:tav>
                                      </p:tavLst>
                                    </p:anim>
                                  </p:childTnLst>
                                </p:cTn>
                              </p:par>
                              <p:par>
                                <p:cTn id="9" presetID="2" presetClass="entr" presetSubtype="2" repeatCount="indefinite"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0" fill="hold"/>
                                        <p:tgtEl>
                                          <p:spTgt spid="31"/>
                                        </p:tgtEl>
                                        <p:attrNameLst>
                                          <p:attrName>ppt_x</p:attrName>
                                        </p:attrNameLst>
                                      </p:cBhvr>
                                      <p:tavLst>
                                        <p:tav tm="0">
                                          <p:val>
                                            <p:strVal val="1+#ppt_w/2"/>
                                          </p:val>
                                        </p:tav>
                                        <p:tav tm="100000">
                                          <p:val>
                                            <p:strVal val="#ppt_x"/>
                                          </p:val>
                                        </p:tav>
                                      </p:tavLst>
                                    </p:anim>
                                    <p:anim calcmode="lin" valueType="num">
                                      <p:cBhvr additive="base">
                                        <p:cTn id="12" dur="50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noChangeAspect="1"/>
          </p:cNvGrpSpPr>
          <p:nvPr/>
        </p:nvGrpSpPr>
        <p:grpSpPr bwMode="auto">
          <a:xfrm>
            <a:off x="250825" y="5959475"/>
            <a:ext cx="1657350" cy="631825"/>
            <a:chOff x="3227" y="1960"/>
            <a:chExt cx="3105" cy="1185"/>
          </a:xfrm>
        </p:grpSpPr>
        <p:sp>
          <p:nvSpPr>
            <p:cNvPr id="53261" name="AutoShape 5"/>
            <p:cNvSpPr>
              <a:spLocks noChangeAspect="1" noChangeArrowheads="1"/>
            </p:cNvSpPr>
            <p:nvPr/>
          </p:nvSpPr>
          <p:spPr bwMode="auto">
            <a:xfrm>
              <a:off x="3227" y="1960"/>
              <a:ext cx="3105" cy="1185"/>
            </a:xfrm>
            <a:prstGeom prst="rect">
              <a:avLst/>
            </a:prstGeom>
            <a:noFill/>
            <a:ln w="9525">
              <a:noFill/>
              <a:miter lim="800000"/>
              <a:headEnd/>
              <a:tailEnd/>
            </a:ln>
          </p:spPr>
          <p:txBody>
            <a:bodyPr/>
            <a:lstStyle/>
            <a:p>
              <a:pPr>
                <a:buClr>
                  <a:srgbClr val="000000"/>
                </a:buClr>
                <a:buSzPct val="100000"/>
                <a:buFont typeface="Times New Roman" pitchFamily="1" charset="0"/>
                <a:buNone/>
              </a:pPr>
              <a:endParaRPr lang="cs-CZ">
                <a:latin typeface="Calibri" pitchFamily="1" charset="0"/>
              </a:endParaRPr>
            </a:p>
          </p:txBody>
        </p:sp>
        <p:sp>
          <p:nvSpPr>
            <p:cNvPr id="53262" name="Freeform 6"/>
            <p:cNvSpPr>
              <a:spLocks/>
            </p:cNvSpPr>
            <p:nvPr/>
          </p:nvSpPr>
          <p:spPr bwMode="auto">
            <a:xfrm>
              <a:off x="4334" y="2580"/>
              <a:ext cx="429" cy="413"/>
            </a:xfrm>
            <a:custGeom>
              <a:avLst/>
              <a:gdLst>
                <a:gd name="T0" fmla="*/ 0 w 2572"/>
                <a:gd name="T1" fmla="*/ 0 h 2476"/>
                <a:gd name="T2" fmla="*/ 0 w 2572"/>
                <a:gd name="T3" fmla="*/ 0 h 2476"/>
                <a:gd name="T4" fmla="*/ 0 w 2572"/>
                <a:gd name="T5" fmla="*/ 0 h 2476"/>
                <a:gd name="T6" fmla="*/ 0 w 2572"/>
                <a:gd name="T7" fmla="*/ 0 h 2476"/>
                <a:gd name="T8" fmla="*/ 0 w 2572"/>
                <a:gd name="T9" fmla="*/ 0 h 2476"/>
                <a:gd name="T10" fmla="*/ 0 w 2572"/>
                <a:gd name="T11" fmla="*/ 0 h 2476"/>
                <a:gd name="T12" fmla="*/ 0 w 2572"/>
                <a:gd name="T13" fmla="*/ 0 h 2476"/>
                <a:gd name="T14" fmla="*/ 0 w 2572"/>
                <a:gd name="T15" fmla="*/ 0 h 2476"/>
                <a:gd name="T16" fmla="*/ 0 w 2572"/>
                <a:gd name="T17" fmla="*/ 0 h 2476"/>
                <a:gd name="T18" fmla="*/ 0 w 2572"/>
                <a:gd name="T19" fmla="*/ 0 h 2476"/>
                <a:gd name="T20" fmla="*/ 0 w 2572"/>
                <a:gd name="T21" fmla="*/ 0 h 24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572"/>
                <a:gd name="T34" fmla="*/ 0 h 2476"/>
                <a:gd name="T35" fmla="*/ 2572 w 2572"/>
                <a:gd name="T36" fmla="*/ 2476 h 247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572" h="2476">
                  <a:moveTo>
                    <a:pt x="0" y="0"/>
                  </a:moveTo>
                  <a:lnTo>
                    <a:pt x="2572" y="0"/>
                  </a:lnTo>
                  <a:lnTo>
                    <a:pt x="2572" y="595"/>
                  </a:lnTo>
                  <a:lnTo>
                    <a:pt x="754" y="595"/>
                  </a:lnTo>
                  <a:lnTo>
                    <a:pt x="754" y="1057"/>
                  </a:lnTo>
                  <a:lnTo>
                    <a:pt x="2487" y="1057"/>
                  </a:lnTo>
                  <a:lnTo>
                    <a:pt x="2487" y="1631"/>
                  </a:lnTo>
                  <a:lnTo>
                    <a:pt x="754" y="1631"/>
                  </a:lnTo>
                  <a:lnTo>
                    <a:pt x="754" y="2476"/>
                  </a:lnTo>
                  <a:lnTo>
                    <a:pt x="0" y="2476"/>
                  </a:lnTo>
                  <a:lnTo>
                    <a:pt x="0" y="0"/>
                  </a:lnTo>
                  <a:close/>
                </a:path>
              </a:pathLst>
            </a:custGeom>
            <a:solidFill>
              <a:schemeClr val="tx1"/>
            </a:solidFill>
            <a:ln w="9525">
              <a:solidFill>
                <a:schemeClr val="tx1"/>
              </a:solidFill>
              <a:round/>
              <a:headEnd/>
              <a:tailEnd/>
            </a:ln>
          </p:spPr>
          <p:txBody>
            <a:bodyPr/>
            <a:lstStyle/>
            <a:p>
              <a:pPr>
                <a:buClr>
                  <a:srgbClr val="000000"/>
                </a:buClr>
                <a:buSzPct val="100000"/>
                <a:buFont typeface="Times New Roman" pitchFamily="1" charset="0"/>
                <a:buNone/>
              </a:pPr>
              <a:endParaRPr lang="cs-CZ">
                <a:latin typeface="Calibri" pitchFamily="1" charset="0"/>
              </a:endParaRPr>
            </a:p>
          </p:txBody>
        </p:sp>
        <p:sp>
          <p:nvSpPr>
            <p:cNvPr id="53263" name="Freeform 7"/>
            <p:cNvSpPr>
              <a:spLocks/>
            </p:cNvSpPr>
            <p:nvPr/>
          </p:nvSpPr>
          <p:spPr bwMode="auto">
            <a:xfrm>
              <a:off x="3583" y="2251"/>
              <a:ext cx="776" cy="759"/>
            </a:xfrm>
            <a:custGeom>
              <a:avLst/>
              <a:gdLst>
                <a:gd name="T0" fmla="*/ 0 w 4654"/>
                <a:gd name="T1" fmla="*/ 0 h 4555"/>
                <a:gd name="T2" fmla="*/ 0 w 4654"/>
                <a:gd name="T3" fmla="*/ 0 h 4555"/>
                <a:gd name="T4" fmla="*/ 0 w 4654"/>
                <a:gd name="T5" fmla="*/ 0 h 4555"/>
                <a:gd name="T6" fmla="*/ 0 w 4654"/>
                <a:gd name="T7" fmla="*/ 0 h 4555"/>
                <a:gd name="T8" fmla="*/ 0 w 4654"/>
                <a:gd name="T9" fmla="*/ 0 h 4555"/>
                <a:gd name="T10" fmla="*/ 0 60000 65536"/>
                <a:gd name="T11" fmla="*/ 0 60000 65536"/>
                <a:gd name="T12" fmla="*/ 0 60000 65536"/>
                <a:gd name="T13" fmla="*/ 0 60000 65536"/>
                <a:gd name="T14" fmla="*/ 0 60000 65536"/>
                <a:gd name="T15" fmla="*/ 0 w 4654"/>
                <a:gd name="T16" fmla="*/ 0 h 4555"/>
                <a:gd name="T17" fmla="*/ 4654 w 4654"/>
                <a:gd name="T18" fmla="*/ 4555 h 4555"/>
              </a:gdLst>
              <a:ahLst/>
              <a:cxnLst>
                <a:cxn ang="T10">
                  <a:pos x="T0" y="T1"/>
                </a:cxn>
                <a:cxn ang="T11">
                  <a:pos x="T2" y="T3"/>
                </a:cxn>
                <a:cxn ang="T12">
                  <a:pos x="T4" y="T5"/>
                </a:cxn>
                <a:cxn ang="T13">
                  <a:pos x="T6" y="T7"/>
                </a:cxn>
                <a:cxn ang="T14">
                  <a:pos x="T8" y="T9"/>
                </a:cxn>
              </a:cxnLst>
              <a:rect l="T15" t="T16" r="T17" b="T18"/>
              <a:pathLst>
                <a:path w="4654" h="4555">
                  <a:moveTo>
                    <a:pt x="4654" y="0"/>
                  </a:moveTo>
                  <a:lnTo>
                    <a:pt x="0" y="4555"/>
                  </a:lnTo>
                  <a:lnTo>
                    <a:pt x="3534" y="4555"/>
                  </a:lnTo>
                  <a:lnTo>
                    <a:pt x="2580" y="3562"/>
                  </a:lnTo>
                  <a:lnTo>
                    <a:pt x="4654" y="0"/>
                  </a:lnTo>
                  <a:close/>
                </a:path>
              </a:pathLst>
            </a:custGeom>
            <a:solidFill>
              <a:schemeClr val="tx1"/>
            </a:solidFill>
            <a:ln w="9525">
              <a:solidFill>
                <a:schemeClr val="tx1"/>
              </a:solidFill>
              <a:round/>
              <a:headEnd/>
              <a:tailEnd/>
            </a:ln>
          </p:spPr>
          <p:txBody>
            <a:bodyPr/>
            <a:lstStyle/>
            <a:p>
              <a:pPr>
                <a:buClr>
                  <a:srgbClr val="000000"/>
                </a:buClr>
                <a:buSzPct val="100000"/>
                <a:buFont typeface="Times New Roman" pitchFamily="1" charset="0"/>
                <a:buNone/>
              </a:pPr>
              <a:endParaRPr lang="cs-CZ">
                <a:latin typeface="Calibri" pitchFamily="1" charset="0"/>
              </a:endParaRPr>
            </a:p>
          </p:txBody>
        </p:sp>
        <p:sp>
          <p:nvSpPr>
            <p:cNvPr id="53264" name="Freeform 8"/>
            <p:cNvSpPr>
              <a:spLocks noEditPoints="1"/>
            </p:cNvSpPr>
            <p:nvPr/>
          </p:nvSpPr>
          <p:spPr bwMode="auto">
            <a:xfrm>
              <a:off x="4799" y="2580"/>
              <a:ext cx="612" cy="413"/>
            </a:xfrm>
            <a:custGeom>
              <a:avLst/>
              <a:gdLst>
                <a:gd name="T0" fmla="*/ 0 w 3673"/>
                <a:gd name="T1" fmla="*/ 0 h 2476"/>
                <a:gd name="T2" fmla="*/ 0 w 3673"/>
                <a:gd name="T3" fmla="*/ 0 h 2476"/>
                <a:gd name="T4" fmla="*/ 0 w 3673"/>
                <a:gd name="T5" fmla="*/ 0 h 2476"/>
                <a:gd name="T6" fmla="*/ 0 w 3673"/>
                <a:gd name="T7" fmla="*/ 0 h 2476"/>
                <a:gd name="T8" fmla="*/ 0 w 3673"/>
                <a:gd name="T9" fmla="*/ 0 h 2476"/>
                <a:gd name="T10" fmla="*/ 0 w 3673"/>
                <a:gd name="T11" fmla="*/ 0 h 2476"/>
                <a:gd name="T12" fmla="*/ 0 w 3673"/>
                <a:gd name="T13" fmla="*/ 0 h 2476"/>
                <a:gd name="T14" fmla="*/ 0 w 3673"/>
                <a:gd name="T15" fmla="*/ 0 h 2476"/>
                <a:gd name="T16" fmla="*/ 0 w 3673"/>
                <a:gd name="T17" fmla="*/ 0 h 2476"/>
                <a:gd name="T18" fmla="*/ 0 w 3673"/>
                <a:gd name="T19" fmla="*/ 0 h 2476"/>
                <a:gd name="T20" fmla="*/ 0 w 3673"/>
                <a:gd name="T21" fmla="*/ 0 h 2476"/>
                <a:gd name="T22" fmla="*/ 0 w 3673"/>
                <a:gd name="T23" fmla="*/ 0 h 2476"/>
                <a:gd name="T24" fmla="*/ 0 w 3673"/>
                <a:gd name="T25" fmla="*/ 0 h 24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73"/>
                <a:gd name="T40" fmla="*/ 0 h 2476"/>
                <a:gd name="T41" fmla="*/ 3673 w 3673"/>
                <a:gd name="T42" fmla="*/ 2476 h 247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73" h="2476">
                  <a:moveTo>
                    <a:pt x="1334" y="0"/>
                  </a:moveTo>
                  <a:lnTo>
                    <a:pt x="2318" y="0"/>
                  </a:lnTo>
                  <a:lnTo>
                    <a:pt x="3673" y="2476"/>
                  </a:lnTo>
                  <a:lnTo>
                    <a:pt x="2832" y="2476"/>
                  </a:lnTo>
                  <a:lnTo>
                    <a:pt x="2598" y="2039"/>
                  </a:lnTo>
                  <a:lnTo>
                    <a:pt x="1066" y="2039"/>
                  </a:lnTo>
                  <a:lnTo>
                    <a:pt x="844" y="2476"/>
                  </a:lnTo>
                  <a:lnTo>
                    <a:pt x="0" y="2476"/>
                  </a:lnTo>
                  <a:lnTo>
                    <a:pt x="1334" y="0"/>
                  </a:lnTo>
                  <a:close/>
                  <a:moveTo>
                    <a:pt x="1348" y="1505"/>
                  </a:moveTo>
                  <a:lnTo>
                    <a:pt x="2315" y="1505"/>
                  </a:lnTo>
                  <a:lnTo>
                    <a:pt x="1825" y="574"/>
                  </a:lnTo>
                  <a:lnTo>
                    <a:pt x="1348" y="1505"/>
                  </a:lnTo>
                  <a:close/>
                </a:path>
              </a:pathLst>
            </a:custGeom>
            <a:solidFill>
              <a:schemeClr val="tx1"/>
            </a:solidFill>
            <a:ln w="9525">
              <a:solidFill>
                <a:schemeClr val="tx1"/>
              </a:solidFill>
              <a:round/>
              <a:headEnd/>
              <a:tailEnd/>
            </a:ln>
          </p:spPr>
          <p:txBody>
            <a:bodyPr/>
            <a:lstStyle/>
            <a:p>
              <a:pPr>
                <a:buClr>
                  <a:srgbClr val="000000"/>
                </a:buClr>
                <a:buSzPct val="100000"/>
                <a:buFont typeface="Times New Roman" pitchFamily="1" charset="0"/>
                <a:buNone/>
              </a:pPr>
              <a:endParaRPr lang="cs-CZ">
                <a:latin typeface="Calibri" pitchFamily="1" charset="0"/>
              </a:endParaRPr>
            </a:p>
          </p:txBody>
        </p:sp>
        <p:sp>
          <p:nvSpPr>
            <p:cNvPr id="53265" name="Rectangle 9"/>
            <p:cNvSpPr>
              <a:spLocks noChangeArrowheads="1"/>
            </p:cNvSpPr>
            <p:nvPr/>
          </p:nvSpPr>
          <p:spPr bwMode="auto">
            <a:xfrm>
              <a:off x="5462" y="2580"/>
              <a:ext cx="126" cy="413"/>
            </a:xfrm>
            <a:prstGeom prst="rect">
              <a:avLst/>
            </a:prstGeom>
            <a:solidFill>
              <a:schemeClr val="tx1"/>
            </a:solidFill>
            <a:ln w="9525">
              <a:solidFill>
                <a:schemeClr val="tx1"/>
              </a:solidFill>
              <a:miter lim="800000"/>
              <a:headEnd/>
              <a:tailEnd/>
            </a:ln>
          </p:spPr>
          <p:txBody>
            <a:bodyPr/>
            <a:lstStyle/>
            <a:p>
              <a:pPr>
                <a:buClr>
                  <a:srgbClr val="000000"/>
                </a:buClr>
                <a:buSzPct val="100000"/>
                <a:buFont typeface="Times New Roman" pitchFamily="1" charset="0"/>
                <a:buNone/>
              </a:pPr>
              <a:endParaRPr lang="cs-CZ">
                <a:latin typeface="Calibri" pitchFamily="1" charset="0"/>
              </a:endParaRPr>
            </a:p>
          </p:txBody>
        </p:sp>
        <p:sp>
          <p:nvSpPr>
            <p:cNvPr id="53266" name="Freeform 10"/>
            <p:cNvSpPr>
              <a:spLocks noEditPoints="1"/>
            </p:cNvSpPr>
            <p:nvPr/>
          </p:nvSpPr>
          <p:spPr bwMode="auto">
            <a:xfrm>
              <a:off x="5680" y="2580"/>
              <a:ext cx="503" cy="413"/>
            </a:xfrm>
            <a:custGeom>
              <a:avLst/>
              <a:gdLst>
                <a:gd name="T0" fmla="*/ 0 w 3019"/>
                <a:gd name="T1" fmla="*/ 0 h 2476"/>
                <a:gd name="T2" fmla="*/ 0 w 3019"/>
                <a:gd name="T3" fmla="*/ 0 h 2476"/>
                <a:gd name="T4" fmla="*/ 0 w 3019"/>
                <a:gd name="T5" fmla="*/ 0 h 2476"/>
                <a:gd name="T6" fmla="*/ 0 w 3019"/>
                <a:gd name="T7" fmla="*/ 0 h 2476"/>
                <a:gd name="T8" fmla="*/ 0 w 3019"/>
                <a:gd name="T9" fmla="*/ 0 h 2476"/>
                <a:gd name="T10" fmla="*/ 0 w 3019"/>
                <a:gd name="T11" fmla="*/ 0 h 2476"/>
                <a:gd name="T12" fmla="*/ 0 w 3019"/>
                <a:gd name="T13" fmla="*/ 0 h 2476"/>
                <a:gd name="T14" fmla="*/ 0 w 3019"/>
                <a:gd name="T15" fmla="*/ 0 h 2476"/>
                <a:gd name="T16" fmla="*/ 0 w 3019"/>
                <a:gd name="T17" fmla="*/ 0 h 2476"/>
                <a:gd name="T18" fmla="*/ 0 w 3019"/>
                <a:gd name="T19" fmla="*/ 0 h 2476"/>
                <a:gd name="T20" fmla="*/ 0 w 3019"/>
                <a:gd name="T21" fmla="*/ 0 h 2476"/>
                <a:gd name="T22" fmla="*/ 0 w 3019"/>
                <a:gd name="T23" fmla="*/ 0 h 2476"/>
                <a:gd name="T24" fmla="*/ 0 w 3019"/>
                <a:gd name="T25" fmla="*/ 0 h 2476"/>
                <a:gd name="T26" fmla="*/ 0 w 3019"/>
                <a:gd name="T27" fmla="*/ 0 h 2476"/>
                <a:gd name="T28" fmla="*/ 0 w 3019"/>
                <a:gd name="T29" fmla="*/ 0 h 2476"/>
                <a:gd name="T30" fmla="*/ 0 w 3019"/>
                <a:gd name="T31" fmla="*/ 0 h 2476"/>
                <a:gd name="T32" fmla="*/ 0 w 3019"/>
                <a:gd name="T33" fmla="*/ 0 h 2476"/>
                <a:gd name="T34" fmla="*/ 0 w 3019"/>
                <a:gd name="T35" fmla="*/ 0 h 2476"/>
                <a:gd name="T36" fmla="*/ 0 w 3019"/>
                <a:gd name="T37" fmla="*/ 0 h 2476"/>
                <a:gd name="T38" fmla="*/ 0 w 3019"/>
                <a:gd name="T39" fmla="*/ 0 h 2476"/>
                <a:gd name="T40" fmla="*/ 0 w 3019"/>
                <a:gd name="T41" fmla="*/ 0 h 2476"/>
                <a:gd name="T42" fmla="*/ 0 w 3019"/>
                <a:gd name="T43" fmla="*/ 0 h 2476"/>
                <a:gd name="T44" fmla="*/ 0 w 3019"/>
                <a:gd name="T45" fmla="*/ 0 h 2476"/>
                <a:gd name="T46" fmla="*/ 0 w 3019"/>
                <a:gd name="T47" fmla="*/ 0 h 2476"/>
                <a:gd name="T48" fmla="*/ 0 w 3019"/>
                <a:gd name="T49" fmla="*/ 0 h 2476"/>
                <a:gd name="T50" fmla="*/ 0 w 3019"/>
                <a:gd name="T51" fmla="*/ 0 h 2476"/>
                <a:gd name="T52" fmla="*/ 0 w 3019"/>
                <a:gd name="T53" fmla="*/ 0 h 2476"/>
                <a:gd name="T54" fmla="*/ 0 w 3019"/>
                <a:gd name="T55" fmla="*/ 0 h 2476"/>
                <a:gd name="T56" fmla="*/ 0 w 3019"/>
                <a:gd name="T57" fmla="*/ 0 h 2476"/>
                <a:gd name="T58" fmla="*/ 0 w 3019"/>
                <a:gd name="T59" fmla="*/ 0 h 2476"/>
                <a:gd name="T60" fmla="*/ 0 w 3019"/>
                <a:gd name="T61" fmla="*/ 0 h 2476"/>
                <a:gd name="T62" fmla="*/ 0 w 3019"/>
                <a:gd name="T63" fmla="*/ 0 h 2476"/>
                <a:gd name="T64" fmla="*/ 0 w 3019"/>
                <a:gd name="T65" fmla="*/ 0 h 2476"/>
                <a:gd name="T66" fmla="*/ 0 w 3019"/>
                <a:gd name="T67" fmla="*/ 0 h 2476"/>
                <a:gd name="T68" fmla="*/ 0 w 3019"/>
                <a:gd name="T69" fmla="*/ 0 h 2476"/>
                <a:gd name="T70" fmla="*/ 0 w 3019"/>
                <a:gd name="T71" fmla="*/ 0 h 2476"/>
                <a:gd name="T72" fmla="*/ 0 w 3019"/>
                <a:gd name="T73" fmla="*/ 0 h 2476"/>
                <a:gd name="T74" fmla="*/ 0 w 3019"/>
                <a:gd name="T75" fmla="*/ 0 h 2476"/>
                <a:gd name="T76" fmla="*/ 0 w 3019"/>
                <a:gd name="T77" fmla="*/ 0 h 2476"/>
                <a:gd name="T78" fmla="*/ 0 w 3019"/>
                <a:gd name="T79" fmla="*/ 0 h 2476"/>
                <a:gd name="T80" fmla="*/ 0 w 3019"/>
                <a:gd name="T81" fmla="*/ 0 h 2476"/>
                <a:gd name="T82" fmla="*/ 0 w 3019"/>
                <a:gd name="T83" fmla="*/ 0 h 2476"/>
                <a:gd name="T84" fmla="*/ 0 w 3019"/>
                <a:gd name="T85" fmla="*/ 0 h 2476"/>
                <a:gd name="T86" fmla="*/ 0 w 3019"/>
                <a:gd name="T87" fmla="*/ 0 h 2476"/>
                <a:gd name="T88" fmla="*/ 0 w 3019"/>
                <a:gd name="T89" fmla="*/ 0 h 2476"/>
                <a:gd name="T90" fmla="*/ 0 w 3019"/>
                <a:gd name="T91" fmla="*/ 0 h 2476"/>
                <a:gd name="T92" fmla="*/ 0 w 3019"/>
                <a:gd name="T93" fmla="*/ 0 h 2476"/>
                <a:gd name="T94" fmla="*/ 0 w 3019"/>
                <a:gd name="T95" fmla="*/ 0 h 247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019"/>
                <a:gd name="T145" fmla="*/ 0 h 2476"/>
                <a:gd name="T146" fmla="*/ 3019 w 3019"/>
                <a:gd name="T147" fmla="*/ 2476 h 247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019" h="2476">
                  <a:moveTo>
                    <a:pt x="0" y="0"/>
                  </a:moveTo>
                  <a:lnTo>
                    <a:pt x="2281" y="0"/>
                  </a:lnTo>
                  <a:lnTo>
                    <a:pt x="2334" y="1"/>
                  </a:lnTo>
                  <a:lnTo>
                    <a:pt x="2384" y="3"/>
                  </a:lnTo>
                  <a:lnTo>
                    <a:pt x="2433" y="8"/>
                  </a:lnTo>
                  <a:lnTo>
                    <a:pt x="2480" y="14"/>
                  </a:lnTo>
                  <a:lnTo>
                    <a:pt x="2523" y="21"/>
                  </a:lnTo>
                  <a:lnTo>
                    <a:pt x="2565" y="30"/>
                  </a:lnTo>
                  <a:lnTo>
                    <a:pt x="2604" y="41"/>
                  </a:lnTo>
                  <a:lnTo>
                    <a:pt x="2642" y="52"/>
                  </a:lnTo>
                  <a:lnTo>
                    <a:pt x="2677" y="66"/>
                  </a:lnTo>
                  <a:lnTo>
                    <a:pt x="2709" y="82"/>
                  </a:lnTo>
                  <a:lnTo>
                    <a:pt x="2741" y="98"/>
                  </a:lnTo>
                  <a:lnTo>
                    <a:pt x="2770" y="116"/>
                  </a:lnTo>
                  <a:lnTo>
                    <a:pt x="2798" y="134"/>
                  </a:lnTo>
                  <a:lnTo>
                    <a:pt x="2822" y="155"/>
                  </a:lnTo>
                  <a:lnTo>
                    <a:pt x="2847" y="178"/>
                  </a:lnTo>
                  <a:lnTo>
                    <a:pt x="2868" y="201"/>
                  </a:lnTo>
                  <a:lnTo>
                    <a:pt x="2889" y="226"/>
                  </a:lnTo>
                  <a:lnTo>
                    <a:pt x="2907" y="251"/>
                  </a:lnTo>
                  <a:lnTo>
                    <a:pt x="2923" y="279"/>
                  </a:lnTo>
                  <a:lnTo>
                    <a:pt x="2939" y="308"/>
                  </a:lnTo>
                  <a:lnTo>
                    <a:pt x="2953" y="337"/>
                  </a:lnTo>
                  <a:lnTo>
                    <a:pt x="2965" y="368"/>
                  </a:lnTo>
                  <a:lnTo>
                    <a:pt x="2976" y="400"/>
                  </a:lnTo>
                  <a:lnTo>
                    <a:pt x="2985" y="433"/>
                  </a:lnTo>
                  <a:lnTo>
                    <a:pt x="2993" y="467"/>
                  </a:lnTo>
                  <a:lnTo>
                    <a:pt x="3000" y="503"/>
                  </a:lnTo>
                  <a:lnTo>
                    <a:pt x="3006" y="539"/>
                  </a:lnTo>
                  <a:lnTo>
                    <a:pt x="3011" y="577"/>
                  </a:lnTo>
                  <a:lnTo>
                    <a:pt x="3014" y="614"/>
                  </a:lnTo>
                  <a:lnTo>
                    <a:pt x="3017" y="654"/>
                  </a:lnTo>
                  <a:lnTo>
                    <a:pt x="3019" y="694"/>
                  </a:lnTo>
                  <a:lnTo>
                    <a:pt x="3019" y="736"/>
                  </a:lnTo>
                  <a:lnTo>
                    <a:pt x="3019" y="893"/>
                  </a:lnTo>
                  <a:lnTo>
                    <a:pt x="3018" y="954"/>
                  </a:lnTo>
                  <a:lnTo>
                    <a:pt x="3015" y="1011"/>
                  </a:lnTo>
                  <a:lnTo>
                    <a:pt x="3013" y="1039"/>
                  </a:lnTo>
                  <a:lnTo>
                    <a:pt x="3010" y="1065"/>
                  </a:lnTo>
                  <a:lnTo>
                    <a:pt x="3006" y="1092"/>
                  </a:lnTo>
                  <a:lnTo>
                    <a:pt x="3001" y="1116"/>
                  </a:lnTo>
                  <a:lnTo>
                    <a:pt x="2997" y="1141"/>
                  </a:lnTo>
                  <a:lnTo>
                    <a:pt x="2991" y="1164"/>
                  </a:lnTo>
                  <a:lnTo>
                    <a:pt x="2984" y="1188"/>
                  </a:lnTo>
                  <a:lnTo>
                    <a:pt x="2977" y="1210"/>
                  </a:lnTo>
                  <a:lnTo>
                    <a:pt x="2969" y="1231"/>
                  </a:lnTo>
                  <a:lnTo>
                    <a:pt x="2960" y="1252"/>
                  </a:lnTo>
                  <a:lnTo>
                    <a:pt x="2949" y="1272"/>
                  </a:lnTo>
                  <a:lnTo>
                    <a:pt x="2939" y="1291"/>
                  </a:lnTo>
                  <a:lnTo>
                    <a:pt x="2926" y="1309"/>
                  </a:lnTo>
                  <a:lnTo>
                    <a:pt x="2913" y="1327"/>
                  </a:lnTo>
                  <a:lnTo>
                    <a:pt x="2899" y="1345"/>
                  </a:lnTo>
                  <a:lnTo>
                    <a:pt x="2883" y="1361"/>
                  </a:lnTo>
                  <a:lnTo>
                    <a:pt x="2866" y="1376"/>
                  </a:lnTo>
                  <a:lnTo>
                    <a:pt x="2849" y="1391"/>
                  </a:lnTo>
                  <a:lnTo>
                    <a:pt x="2829" y="1405"/>
                  </a:lnTo>
                  <a:lnTo>
                    <a:pt x="2809" y="1418"/>
                  </a:lnTo>
                  <a:lnTo>
                    <a:pt x="2788" y="1431"/>
                  </a:lnTo>
                  <a:lnTo>
                    <a:pt x="2765" y="1444"/>
                  </a:lnTo>
                  <a:lnTo>
                    <a:pt x="2741" y="1455"/>
                  </a:lnTo>
                  <a:lnTo>
                    <a:pt x="2715" y="1466"/>
                  </a:lnTo>
                  <a:lnTo>
                    <a:pt x="2687" y="1476"/>
                  </a:lnTo>
                  <a:lnTo>
                    <a:pt x="2659" y="1485"/>
                  </a:lnTo>
                  <a:lnTo>
                    <a:pt x="2629" y="1494"/>
                  </a:lnTo>
                  <a:lnTo>
                    <a:pt x="2597" y="1501"/>
                  </a:lnTo>
                  <a:lnTo>
                    <a:pt x="2597" y="1508"/>
                  </a:lnTo>
                  <a:lnTo>
                    <a:pt x="2638" y="1517"/>
                  </a:lnTo>
                  <a:lnTo>
                    <a:pt x="2679" y="1527"/>
                  </a:lnTo>
                  <a:lnTo>
                    <a:pt x="2699" y="1533"/>
                  </a:lnTo>
                  <a:lnTo>
                    <a:pt x="2719" y="1540"/>
                  </a:lnTo>
                  <a:lnTo>
                    <a:pt x="2737" y="1547"/>
                  </a:lnTo>
                  <a:lnTo>
                    <a:pt x="2756" y="1554"/>
                  </a:lnTo>
                  <a:lnTo>
                    <a:pt x="2774" y="1562"/>
                  </a:lnTo>
                  <a:lnTo>
                    <a:pt x="2792" y="1572"/>
                  </a:lnTo>
                  <a:lnTo>
                    <a:pt x="2809" y="1582"/>
                  </a:lnTo>
                  <a:lnTo>
                    <a:pt x="2826" y="1593"/>
                  </a:lnTo>
                  <a:lnTo>
                    <a:pt x="2842" y="1604"/>
                  </a:lnTo>
                  <a:lnTo>
                    <a:pt x="2858" y="1617"/>
                  </a:lnTo>
                  <a:lnTo>
                    <a:pt x="2872" y="1630"/>
                  </a:lnTo>
                  <a:lnTo>
                    <a:pt x="2887" y="1645"/>
                  </a:lnTo>
                  <a:lnTo>
                    <a:pt x="2901" y="1661"/>
                  </a:lnTo>
                  <a:lnTo>
                    <a:pt x="2914" y="1678"/>
                  </a:lnTo>
                  <a:lnTo>
                    <a:pt x="2926" y="1696"/>
                  </a:lnTo>
                  <a:lnTo>
                    <a:pt x="2937" y="1714"/>
                  </a:lnTo>
                  <a:lnTo>
                    <a:pt x="2948" y="1735"/>
                  </a:lnTo>
                  <a:lnTo>
                    <a:pt x="2958" y="1757"/>
                  </a:lnTo>
                  <a:lnTo>
                    <a:pt x="2968" y="1780"/>
                  </a:lnTo>
                  <a:lnTo>
                    <a:pt x="2976" y="1804"/>
                  </a:lnTo>
                  <a:lnTo>
                    <a:pt x="2984" y="1830"/>
                  </a:lnTo>
                  <a:lnTo>
                    <a:pt x="2990" y="1858"/>
                  </a:lnTo>
                  <a:lnTo>
                    <a:pt x="2996" y="1886"/>
                  </a:lnTo>
                  <a:lnTo>
                    <a:pt x="3000" y="1917"/>
                  </a:lnTo>
                  <a:lnTo>
                    <a:pt x="3004" y="1950"/>
                  </a:lnTo>
                  <a:lnTo>
                    <a:pt x="3006" y="1984"/>
                  </a:lnTo>
                  <a:lnTo>
                    <a:pt x="3008" y="2019"/>
                  </a:lnTo>
                  <a:lnTo>
                    <a:pt x="3008" y="2056"/>
                  </a:lnTo>
                  <a:lnTo>
                    <a:pt x="3008" y="2476"/>
                  </a:lnTo>
                  <a:lnTo>
                    <a:pt x="2254" y="2476"/>
                  </a:lnTo>
                  <a:lnTo>
                    <a:pt x="2254" y="2179"/>
                  </a:lnTo>
                  <a:lnTo>
                    <a:pt x="2253" y="2132"/>
                  </a:lnTo>
                  <a:lnTo>
                    <a:pt x="2249" y="2090"/>
                  </a:lnTo>
                  <a:lnTo>
                    <a:pt x="2247" y="2070"/>
                  </a:lnTo>
                  <a:lnTo>
                    <a:pt x="2245" y="2050"/>
                  </a:lnTo>
                  <a:lnTo>
                    <a:pt x="2241" y="2033"/>
                  </a:lnTo>
                  <a:lnTo>
                    <a:pt x="2238" y="2015"/>
                  </a:lnTo>
                  <a:lnTo>
                    <a:pt x="2234" y="1999"/>
                  </a:lnTo>
                  <a:lnTo>
                    <a:pt x="2228" y="1984"/>
                  </a:lnTo>
                  <a:lnTo>
                    <a:pt x="2224" y="1970"/>
                  </a:lnTo>
                  <a:lnTo>
                    <a:pt x="2217" y="1955"/>
                  </a:lnTo>
                  <a:lnTo>
                    <a:pt x="2211" y="1943"/>
                  </a:lnTo>
                  <a:lnTo>
                    <a:pt x="2203" y="1931"/>
                  </a:lnTo>
                  <a:lnTo>
                    <a:pt x="2196" y="1919"/>
                  </a:lnTo>
                  <a:lnTo>
                    <a:pt x="2186" y="1909"/>
                  </a:lnTo>
                  <a:lnTo>
                    <a:pt x="2177" y="1899"/>
                  </a:lnTo>
                  <a:lnTo>
                    <a:pt x="2167" y="1890"/>
                  </a:lnTo>
                  <a:lnTo>
                    <a:pt x="2156" y="1882"/>
                  </a:lnTo>
                  <a:lnTo>
                    <a:pt x="2144" y="1875"/>
                  </a:lnTo>
                  <a:lnTo>
                    <a:pt x="2133" y="1868"/>
                  </a:lnTo>
                  <a:lnTo>
                    <a:pt x="2120" y="1862"/>
                  </a:lnTo>
                  <a:lnTo>
                    <a:pt x="2106" y="1856"/>
                  </a:lnTo>
                  <a:lnTo>
                    <a:pt x="2091" y="1851"/>
                  </a:lnTo>
                  <a:lnTo>
                    <a:pt x="2076" y="1847"/>
                  </a:lnTo>
                  <a:lnTo>
                    <a:pt x="2059" y="1843"/>
                  </a:lnTo>
                  <a:lnTo>
                    <a:pt x="2042" y="1841"/>
                  </a:lnTo>
                  <a:lnTo>
                    <a:pt x="2025" y="1837"/>
                  </a:lnTo>
                  <a:lnTo>
                    <a:pt x="1986" y="1835"/>
                  </a:lnTo>
                  <a:lnTo>
                    <a:pt x="1944" y="1834"/>
                  </a:lnTo>
                  <a:lnTo>
                    <a:pt x="755" y="1834"/>
                  </a:lnTo>
                  <a:lnTo>
                    <a:pt x="755" y="2476"/>
                  </a:lnTo>
                  <a:lnTo>
                    <a:pt x="0" y="2476"/>
                  </a:lnTo>
                  <a:lnTo>
                    <a:pt x="0" y="0"/>
                  </a:lnTo>
                  <a:close/>
                  <a:moveTo>
                    <a:pt x="755" y="1218"/>
                  </a:moveTo>
                  <a:lnTo>
                    <a:pt x="2005" y="1218"/>
                  </a:lnTo>
                  <a:lnTo>
                    <a:pt x="2042" y="1217"/>
                  </a:lnTo>
                  <a:lnTo>
                    <a:pt x="2076" y="1213"/>
                  </a:lnTo>
                  <a:lnTo>
                    <a:pt x="2091" y="1212"/>
                  </a:lnTo>
                  <a:lnTo>
                    <a:pt x="2106" y="1209"/>
                  </a:lnTo>
                  <a:lnTo>
                    <a:pt x="2121" y="1206"/>
                  </a:lnTo>
                  <a:lnTo>
                    <a:pt x="2135" y="1202"/>
                  </a:lnTo>
                  <a:lnTo>
                    <a:pt x="2148" y="1198"/>
                  </a:lnTo>
                  <a:lnTo>
                    <a:pt x="2160" y="1194"/>
                  </a:lnTo>
                  <a:lnTo>
                    <a:pt x="2171" y="1188"/>
                  </a:lnTo>
                  <a:lnTo>
                    <a:pt x="2183" y="1183"/>
                  </a:lnTo>
                  <a:lnTo>
                    <a:pt x="2193" y="1176"/>
                  </a:lnTo>
                  <a:lnTo>
                    <a:pt x="2203" y="1170"/>
                  </a:lnTo>
                  <a:lnTo>
                    <a:pt x="2212" y="1162"/>
                  </a:lnTo>
                  <a:lnTo>
                    <a:pt x="2221" y="1155"/>
                  </a:lnTo>
                  <a:lnTo>
                    <a:pt x="2229" y="1147"/>
                  </a:lnTo>
                  <a:lnTo>
                    <a:pt x="2236" y="1137"/>
                  </a:lnTo>
                  <a:lnTo>
                    <a:pt x="2243" y="1128"/>
                  </a:lnTo>
                  <a:lnTo>
                    <a:pt x="2249" y="1119"/>
                  </a:lnTo>
                  <a:lnTo>
                    <a:pt x="2255" y="1108"/>
                  </a:lnTo>
                  <a:lnTo>
                    <a:pt x="2260" y="1098"/>
                  </a:lnTo>
                  <a:lnTo>
                    <a:pt x="2264" y="1086"/>
                  </a:lnTo>
                  <a:lnTo>
                    <a:pt x="2269" y="1074"/>
                  </a:lnTo>
                  <a:lnTo>
                    <a:pt x="2273" y="1061"/>
                  </a:lnTo>
                  <a:lnTo>
                    <a:pt x="2276" y="1048"/>
                  </a:lnTo>
                  <a:lnTo>
                    <a:pt x="2278" y="1034"/>
                  </a:lnTo>
                  <a:lnTo>
                    <a:pt x="2281" y="1020"/>
                  </a:lnTo>
                  <a:lnTo>
                    <a:pt x="2283" y="990"/>
                  </a:lnTo>
                  <a:lnTo>
                    <a:pt x="2284" y="958"/>
                  </a:lnTo>
                  <a:lnTo>
                    <a:pt x="2284" y="875"/>
                  </a:lnTo>
                  <a:lnTo>
                    <a:pt x="2283" y="855"/>
                  </a:lnTo>
                  <a:lnTo>
                    <a:pt x="2283" y="837"/>
                  </a:lnTo>
                  <a:lnTo>
                    <a:pt x="2281" y="819"/>
                  </a:lnTo>
                  <a:lnTo>
                    <a:pt x="2278" y="801"/>
                  </a:lnTo>
                  <a:lnTo>
                    <a:pt x="2276" y="786"/>
                  </a:lnTo>
                  <a:lnTo>
                    <a:pt x="2273" y="771"/>
                  </a:lnTo>
                  <a:lnTo>
                    <a:pt x="2268" y="756"/>
                  </a:lnTo>
                  <a:lnTo>
                    <a:pt x="2263" y="743"/>
                  </a:lnTo>
                  <a:lnTo>
                    <a:pt x="2257" y="730"/>
                  </a:lnTo>
                  <a:lnTo>
                    <a:pt x="2252" y="718"/>
                  </a:lnTo>
                  <a:lnTo>
                    <a:pt x="2245" y="708"/>
                  </a:lnTo>
                  <a:lnTo>
                    <a:pt x="2236" y="697"/>
                  </a:lnTo>
                  <a:lnTo>
                    <a:pt x="2228" y="688"/>
                  </a:lnTo>
                  <a:lnTo>
                    <a:pt x="2220" y="679"/>
                  </a:lnTo>
                  <a:lnTo>
                    <a:pt x="2210" y="672"/>
                  </a:lnTo>
                  <a:lnTo>
                    <a:pt x="2199" y="663"/>
                  </a:lnTo>
                  <a:lnTo>
                    <a:pt x="2189" y="658"/>
                  </a:lnTo>
                  <a:lnTo>
                    <a:pt x="2177" y="651"/>
                  </a:lnTo>
                  <a:lnTo>
                    <a:pt x="2164" y="646"/>
                  </a:lnTo>
                  <a:lnTo>
                    <a:pt x="2151" y="640"/>
                  </a:lnTo>
                  <a:lnTo>
                    <a:pt x="2137" y="636"/>
                  </a:lnTo>
                  <a:lnTo>
                    <a:pt x="2122" y="632"/>
                  </a:lnTo>
                  <a:lnTo>
                    <a:pt x="2107" y="628"/>
                  </a:lnTo>
                  <a:lnTo>
                    <a:pt x="2092" y="626"/>
                  </a:lnTo>
                  <a:lnTo>
                    <a:pt x="2057" y="621"/>
                  </a:lnTo>
                  <a:lnTo>
                    <a:pt x="2020" y="618"/>
                  </a:lnTo>
                  <a:lnTo>
                    <a:pt x="1980" y="617"/>
                  </a:lnTo>
                  <a:lnTo>
                    <a:pt x="1937" y="615"/>
                  </a:lnTo>
                  <a:lnTo>
                    <a:pt x="755" y="615"/>
                  </a:lnTo>
                  <a:lnTo>
                    <a:pt x="755" y="1218"/>
                  </a:lnTo>
                  <a:close/>
                </a:path>
              </a:pathLst>
            </a:custGeom>
            <a:solidFill>
              <a:schemeClr val="tx1"/>
            </a:solidFill>
            <a:ln w="9525">
              <a:solidFill>
                <a:schemeClr val="tx1"/>
              </a:solidFill>
              <a:round/>
              <a:headEnd/>
              <a:tailEnd/>
            </a:ln>
          </p:spPr>
          <p:txBody>
            <a:bodyPr/>
            <a:lstStyle/>
            <a:p>
              <a:pPr>
                <a:buClr>
                  <a:srgbClr val="000000"/>
                </a:buClr>
                <a:buSzPct val="100000"/>
                <a:buFont typeface="Times New Roman" pitchFamily="1" charset="0"/>
                <a:buNone/>
              </a:pPr>
              <a:endParaRPr lang="cs-CZ">
                <a:latin typeface="Calibri" pitchFamily="1" charset="0"/>
              </a:endParaRPr>
            </a:p>
          </p:txBody>
        </p:sp>
        <p:sp>
          <p:nvSpPr>
            <p:cNvPr id="53267" name="Freeform 11"/>
            <p:cNvSpPr>
              <a:spLocks/>
            </p:cNvSpPr>
            <p:nvPr/>
          </p:nvSpPr>
          <p:spPr bwMode="auto">
            <a:xfrm>
              <a:off x="3227" y="1960"/>
              <a:ext cx="1224" cy="1185"/>
            </a:xfrm>
            <a:custGeom>
              <a:avLst/>
              <a:gdLst>
                <a:gd name="T0" fmla="*/ 0 w 7341"/>
                <a:gd name="T1" fmla="*/ 0 h 7110"/>
                <a:gd name="T2" fmla="*/ 0 w 7341"/>
                <a:gd name="T3" fmla="*/ 0 h 7110"/>
                <a:gd name="T4" fmla="*/ 0 w 7341"/>
                <a:gd name="T5" fmla="*/ 0 h 7110"/>
                <a:gd name="T6" fmla="*/ 0 w 7341"/>
                <a:gd name="T7" fmla="*/ 0 h 7110"/>
                <a:gd name="T8" fmla="*/ 0 w 7341"/>
                <a:gd name="T9" fmla="*/ 0 h 7110"/>
                <a:gd name="T10" fmla="*/ 0 w 7341"/>
                <a:gd name="T11" fmla="*/ 0 h 7110"/>
                <a:gd name="T12" fmla="*/ 0 w 7341"/>
                <a:gd name="T13" fmla="*/ 0 h 7110"/>
                <a:gd name="T14" fmla="*/ 0 60000 65536"/>
                <a:gd name="T15" fmla="*/ 0 60000 65536"/>
                <a:gd name="T16" fmla="*/ 0 60000 65536"/>
                <a:gd name="T17" fmla="*/ 0 60000 65536"/>
                <a:gd name="T18" fmla="*/ 0 60000 65536"/>
                <a:gd name="T19" fmla="*/ 0 60000 65536"/>
                <a:gd name="T20" fmla="*/ 0 60000 65536"/>
                <a:gd name="T21" fmla="*/ 0 w 7341"/>
                <a:gd name="T22" fmla="*/ 0 h 7110"/>
                <a:gd name="T23" fmla="*/ 7341 w 7341"/>
                <a:gd name="T24" fmla="*/ 7110 h 71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341" h="7110">
                  <a:moveTo>
                    <a:pt x="6001" y="2096"/>
                  </a:moveTo>
                  <a:lnTo>
                    <a:pt x="1419" y="6579"/>
                  </a:lnTo>
                  <a:lnTo>
                    <a:pt x="5162" y="6579"/>
                  </a:lnTo>
                  <a:lnTo>
                    <a:pt x="5724" y="7110"/>
                  </a:lnTo>
                  <a:lnTo>
                    <a:pt x="0" y="7110"/>
                  </a:lnTo>
                  <a:lnTo>
                    <a:pt x="7341" y="0"/>
                  </a:lnTo>
                  <a:lnTo>
                    <a:pt x="6001" y="2096"/>
                  </a:lnTo>
                  <a:close/>
                </a:path>
              </a:pathLst>
            </a:custGeom>
            <a:solidFill>
              <a:schemeClr val="tx1"/>
            </a:solidFill>
            <a:ln w="9525">
              <a:solidFill>
                <a:schemeClr val="tx1"/>
              </a:solidFill>
              <a:round/>
              <a:headEnd/>
              <a:tailEnd/>
            </a:ln>
          </p:spPr>
          <p:txBody>
            <a:bodyPr/>
            <a:lstStyle/>
            <a:p>
              <a:pPr>
                <a:buClr>
                  <a:srgbClr val="000000"/>
                </a:buClr>
                <a:buSzPct val="100000"/>
                <a:buFont typeface="Times New Roman" pitchFamily="1" charset="0"/>
                <a:buNone/>
              </a:pPr>
              <a:endParaRPr lang="cs-CZ">
                <a:latin typeface="Calibri" pitchFamily="1" charset="0"/>
              </a:endParaRPr>
            </a:p>
          </p:txBody>
        </p:sp>
        <p:sp>
          <p:nvSpPr>
            <p:cNvPr id="53268" name="Freeform 12"/>
            <p:cNvSpPr>
              <a:spLocks noEditPoints="1"/>
            </p:cNvSpPr>
            <p:nvPr/>
          </p:nvSpPr>
          <p:spPr bwMode="auto">
            <a:xfrm>
              <a:off x="6228" y="2579"/>
              <a:ext cx="104" cy="104"/>
            </a:xfrm>
            <a:custGeom>
              <a:avLst/>
              <a:gdLst>
                <a:gd name="T0" fmla="*/ 0 w 622"/>
                <a:gd name="T1" fmla="*/ 0 h 625"/>
                <a:gd name="T2" fmla="*/ 0 w 622"/>
                <a:gd name="T3" fmla="*/ 0 h 625"/>
                <a:gd name="T4" fmla="*/ 0 w 622"/>
                <a:gd name="T5" fmla="*/ 0 h 625"/>
                <a:gd name="T6" fmla="*/ 0 w 622"/>
                <a:gd name="T7" fmla="*/ 0 h 625"/>
                <a:gd name="T8" fmla="*/ 0 w 622"/>
                <a:gd name="T9" fmla="*/ 0 h 625"/>
                <a:gd name="T10" fmla="*/ 0 w 622"/>
                <a:gd name="T11" fmla="*/ 0 h 625"/>
                <a:gd name="T12" fmla="*/ 0 w 622"/>
                <a:gd name="T13" fmla="*/ 0 h 625"/>
                <a:gd name="T14" fmla="*/ 0 w 622"/>
                <a:gd name="T15" fmla="*/ 0 h 625"/>
                <a:gd name="T16" fmla="*/ 0 w 622"/>
                <a:gd name="T17" fmla="*/ 0 h 625"/>
                <a:gd name="T18" fmla="*/ 0 w 622"/>
                <a:gd name="T19" fmla="*/ 0 h 625"/>
                <a:gd name="T20" fmla="*/ 0 w 622"/>
                <a:gd name="T21" fmla="*/ 0 h 625"/>
                <a:gd name="T22" fmla="*/ 0 w 622"/>
                <a:gd name="T23" fmla="*/ 0 h 625"/>
                <a:gd name="T24" fmla="*/ 0 w 622"/>
                <a:gd name="T25" fmla="*/ 0 h 625"/>
                <a:gd name="T26" fmla="*/ 0 w 622"/>
                <a:gd name="T27" fmla="*/ 0 h 625"/>
                <a:gd name="T28" fmla="*/ 0 w 622"/>
                <a:gd name="T29" fmla="*/ 0 h 625"/>
                <a:gd name="T30" fmla="*/ 0 w 622"/>
                <a:gd name="T31" fmla="*/ 0 h 625"/>
                <a:gd name="T32" fmla="*/ 0 w 622"/>
                <a:gd name="T33" fmla="*/ 0 h 625"/>
                <a:gd name="T34" fmla="*/ 0 w 622"/>
                <a:gd name="T35" fmla="*/ 0 h 625"/>
                <a:gd name="T36" fmla="*/ 0 w 622"/>
                <a:gd name="T37" fmla="*/ 0 h 625"/>
                <a:gd name="T38" fmla="*/ 0 w 622"/>
                <a:gd name="T39" fmla="*/ 0 h 625"/>
                <a:gd name="T40" fmla="*/ 0 w 622"/>
                <a:gd name="T41" fmla="*/ 0 h 625"/>
                <a:gd name="T42" fmla="*/ 0 w 622"/>
                <a:gd name="T43" fmla="*/ 0 h 625"/>
                <a:gd name="T44" fmla="*/ 0 w 622"/>
                <a:gd name="T45" fmla="*/ 0 h 625"/>
                <a:gd name="T46" fmla="*/ 0 w 622"/>
                <a:gd name="T47" fmla="*/ 0 h 625"/>
                <a:gd name="T48" fmla="*/ 0 w 622"/>
                <a:gd name="T49" fmla="*/ 0 h 625"/>
                <a:gd name="T50" fmla="*/ 0 w 622"/>
                <a:gd name="T51" fmla="*/ 0 h 625"/>
                <a:gd name="T52" fmla="*/ 0 w 622"/>
                <a:gd name="T53" fmla="*/ 0 h 625"/>
                <a:gd name="T54" fmla="*/ 0 w 622"/>
                <a:gd name="T55" fmla="*/ 0 h 625"/>
                <a:gd name="T56" fmla="*/ 0 w 622"/>
                <a:gd name="T57" fmla="*/ 0 h 625"/>
                <a:gd name="T58" fmla="*/ 0 w 622"/>
                <a:gd name="T59" fmla="*/ 0 h 625"/>
                <a:gd name="T60" fmla="*/ 0 w 622"/>
                <a:gd name="T61" fmla="*/ 0 h 625"/>
                <a:gd name="T62" fmla="*/ 0 w 622"/>
                <a:gd name="T63" fmla="*/ 0 h 625"/>
                <a:gd name="T64" fmla="*/ 0 w 622"/>
                <a:gd name="T65" fmla="*/ 0 h 625"/>
                <a:gd name="T66" fmla="*/ 0 w 622"/>
                <a:gd name="T67" fmla="*/ 0 h 625"/>
                <a:gd name="T68" fmla="*/ 0 w 622"/>
                <a:gd name="T69" fmla="*/ 0 h 625"/>
                <a:gd name="T70" fmla="*/ 0 w 622"/>
                <a:gd name="T71" fmla="*/ 0 h 625"/>
                <a:gd name="T72" fmla="*/ 0 w 622"/>
                <a:gd name="T73" fmla="*/ 0 h 625"/>
                <a:gd name="T74" fmla="*/ 0 w 622"/>
                <a:gd name="T75" fmla="*/ 0 h 625"/>
                <a:gd name="T76" fmla="*/ 0 w 622"/>
                <a:gd name="T77" fmla="*/ 0 h 625"/>
                <a:gd name="T78" fmla="*/ 0 w 622"/>
                <a:gd name="T79" fmla="*/ 0 h 625"/>
                <a:gd name="T80" fmla="*/ 0 w 622"/>
                <a:gd name="T81" fmla="*/ 0 h 625"/>
                <a:gd name="T82" fmla="*/ 0 w 622"/>
                <a:gd name="T83" fmla="*/ 0 h 625"/>
                <a:gd name="T84" fmla="*/ 0 w 622"/>
                <a:gd name="T85" fmla="*/ 0 h 625"/>
                <a:gd name="T86" fmla="*/ 0 w 622"/>
                <a:gd name="T87" fmla="*/ 0 h 625"/>
                <a:gd name="T88" fmla="*/ 0 w 622"/>
                <a:gd name="T89" fmla="*/ 0 h 625"/>
                <a:gd name="T90" fmla="*/ 0 w 622"/>
                <a:gd name="T91" fmla="*/ 0 h 625"/>
                <a:gd name="T92" fmla="*/ 0 w 622"/>
                <a:gd name="T93" fmla="*/ 0 h 625"/>
                <a:gd name="T94" fmla="*/ 0 w 622"/>
                <a:gd name="T95" fmla="*/ 0 h 625"/>
                <a:gd name="T96" fmla="*/ 0 w 622"/>
                <a:gd name="T97" fmla="*/ 0 h 625"/>
                <a:gd name="T98" fmla="*/ 0 w 622"/>
                <a:gd name="T99" fmla="*/ 0 h 625"/>
                <a:gd name="T100" fmla="*/ 0 w 622"/>
                <a:gd name="T101" fmla="*/ 0 h 625"/>
                <a:gd name="T102" fmla="*/ 0 w 622"/>
                <a:gd name="T103" fmla="*/ 0 h 625"/>
                <a:gd name="T104" fmla="*/ 0 w 622"/>
                <a:gd name="T105" fmla="*/ 0 h 625"/>
                <a:gd name="T106" fmla="*/ 0 w 622"/>
                <a:gd name="T107" fmla="*/ 0 h 62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22"/>
                <a:gd name="T163" fmla="*/ 0 h 625"/>
                <a:gd name="T164" fmla="*/ 622 w 622"/>
                <a:gd name="T165" fmla="*/ 625 h 62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22" h="625">
                  <a:moveTo>
                    <a:pt x="0" y="312"/>
                  </a:moveTo>
                  <a:lnTo>
                    <a:pt x="0" y="296"/>
                  </a:lnTo>
                  <a:lnTo>
                    <a:pt x="3" y="279"/>
                  </a:lnTo>
                  <a:lnTo>
                    <a:pt x="4" y="264"/>
                  </a:lnTo>
                  <a:lnTo>
                    <a:pt x="7" y="249"/>
                  </a:lnTo>
                  <a:lnTo>
                    <a:pt x="11" y="234"/>
                  </a:lnTo>
                  <a:lnTo>
                    <a:pt x="14" y="220"/>
                  </a:lnTo>
                  <a:lnTo>
                    <a:pt x="19" y="205"/>
                  </a:lnTo>
                  <a:lnTo>
                    <a:pt x="25" y="191"/>
                  </a:lnTo>
                  <a:lnTo>
                    <a:pt x="32" y="176"/>
                  </a:lnTo>
                  <a:lnTo>
                    <a:pt x="37" y="164"/>
                  </a:lnTo>
                  <a:lnTo>
                    <a:pt x="46" y="151"/>
                  </a:lnTo>
                  <a:lnTo>
                    <a:pt x="54" y="138"/>
                  </a:lnTo>
                  <a:lnTo>
                    <a:pt x="62" y="126"/>
                  </a:lnTo>
                  <a:lnTo>
                    <a:pt x="71" y="113"/>
                  </a:lnTo>
                  <a:lnTo>
                    <a:pt x="82" y="103"/>
                  </a:lnTo>
                  <a:lnTo>
                    <a:pt x="92" y="92"/>
                  </a:lnTo>
                  <a:lnTo>
                    <a:pt x="103" y="82"/>
                  </a:lnTo>
                  <a:lnTo>
                    <a:pt x="113" y="71"/>
                  </a:lnTo>
                  <a:lnTo>
                    <a:pt x="126" y="62"/>
                  </a:lnTo>
                  <a:lnTo>
                    <a:pt x="138" y="54"/>
                  </a:lnTo>
                  <a:lnTo>
                    <a:pt x="150" y="45"/>
                  </a:lnTo>
                  <a:lnTo>
                    <a:pt x="163" y="38"/>
                  </a:lnTo>
                  <a:lnTo>
                    <a:pt x="177" y="31"/>
                  </a:lnTo>
                  <a:lnTo>
                    <a:pt x="191" y="24"/>
                  </a:lnTo>
                  <a:lnTo>
                    <a:pt x="205" y="20"/>
                  </a:lnTo>
                  <a:lnTo>
                    <a:pt x="219" y="14"/>
                  </a:lnTo>
                  <a:lnTo>
                    <a:pt x="234" y="10"/>
                  </a:lnTo>
                  <a:lnTo>
                    <a:pt x="249" y="7"/>
                  </a:lnTo>
                  <a:lnTo>
                    <a:pt x="265" y="3"/>
                  </a:lnTo>
                  <a:lnTo>
                    <a:pt x="280" y="2"/>
                  </a:lnTo>
                  <a:lnTo>
                    <a:pt x="296" y="1"/>
                  </a:lnTo>
                  <a:lnTo>
                    <a:pt x="312" y="0"/>
                  </a:lnTo>
                  <a:lnTo>
                    <a:pt x="327" y="1"/>
                  </a:lnTo>
                  <a:lnTo>
                    <a:pt x="344" y="2"/>
                  </a:lnTo>
                  <a:lnTo>
                    <a:pt x="359" y="3"/>
                  </a:lnTo>
                  <a:lnTo>
                    <a:pt x="374" y="7"/>
                  </a:lnTo>
                  <a:lnTo>
                    <a:pt x="389" y="10"/>
                  </a:lnTo>
                  <a:lnTo>
                    <a:pt x="404" y="14"/>
                  </a:lnTo>
                  <a:lnTo>
                    <a:pt x="418" y="20"/>
                  </a:lnTo>
                  <a:lnTo>
                    <a:pt x="432" y="24"/>
                  </a:lnTo>
                  <a:lnTo>
                    <a:pt x="446" y="31"/>
                  </a:lnTo>
                  <a:lnTo>
                    <a:pt x="460" y="38"/>
                  </a:lnTo>
                  <a:lnTo>
                    <a:pt x="473" y="45"/>
                  </a:lnTo>
                  <a:lnTo>
                    <a:pt x="486" y="54"/>
                  </a:lnTo>
                  <a:lnTo>
                    <a:pt x="497" y="62"/>
                  </a:lnTo>
                  <a:lnTo>
                    <a:pt x="509" y="71"/>
                  </a:lnTo>
                  <a:lnTo>
                    <a:pt x="521" y="82"/>
                  </a:lnTo>
                  <a:lnTo>
                    <a:pt x="531" y="92"/>
                  </a:lnTo>
                  <a:lnTo>
                    <a:pt x="542" y="103"/>
                  </a:lnTo>
                  <a:lnTo>
                    <a:pt x="551" y="113"/>
                  </a:lnTo>
                  <a:lnTo>
                    <a:pt x="560" y="126"/>
                  </a:lnTo>
                  <a:lnTo>
                    <a:pt x="570" y="138"/>
                  </a:lnTo>
                  <a:lnTo>
                    <a:pt x="577" y="151"/>
                  </a:lnTo>
                  <a:lnTo>
                    <a:pt x="585" y="164"/>
                  </a:lnTo>
                  <a:lnTo>
                    <a:pt x="592" y="176"/>
                  </a:lnTo>
                  <a:lnTo>
                    <a:pt x="598" y="191"/>
                  </a:lnTo>
                  <a:lnTo>
                    <a:pt x="603" y="205"/>
                  </a:lnTo>
                  <a:lnTo>
                    <a:pt x="608" y="220"/>
                  </a:lnTo>
                  <a:lnTo>
                    <a:pt x="613" y="234"/>
                  </a:lnTo>
                  <a:lnTo>
                    <a:pt x="616" y="249"/>
                  </a:lnTo>
                  <a:lnTo>
                    <a:pt x="619" y="264"/>
                  </a:lnTo>
                  <a:lnTo>
                    <a:pt x="621" y="279"/>
                  </a:lnTo>
                  <a:lnTo>
                    <a:pt x="622" y="296"/>
                  </a:lnTo>
                  <a:lnTo>
                    <a:pt x="622" y="312"/>
                  </a:lnTo>
                  <a:lnTo>
                    <a:pt x="622" y="327"/>
                  </a:lnTo>
                  <a:lnTo>
                    <a:pt x="621" y="344"/>
                  </a:lnTo>
                  <a:lnTo>
                    <a:pt x="619" y="359"/>
                  </a:lnTo>
                  <a:lnTo>
                    <a:pt x="616" y="375"/>
                  </a:lnTo>
                  <a:lnTo>
                    <a:pt x="613" y="391"/>
                  </a:lnTo>
                  <a:lnTo>
                    <a:pt x="608" y="405"/>
                  </a:lnTo>
                  <a:lnTo>
                    <a:pt x="603" y="420"/>
                  </a:lnTo>
                  <a:lnTo>
                    <a:pt x="598" y="434"/>
                  </a:lnTo>
                  <a:lnTo>
                    <a:pt x="592" y="448"/>
                  </a:lnTo>
                  <a:lnTo>
                    <a:pt x="585" y="461"/>
                  </a:lnTo>
                  <a:lnTo>
                    <a:pt x="577" y="474"/>
                  </a:lnTo>
                  <a:lnTo>
                    <a:pt x="570" y="487"/>
                  </a:lnTo>
                  <a:lnTo>
                    <a:pt x="560" y="500"/>
                  </a:lnTo>
                  <a:lnTo>
                    <a:pt x="551" y="511"/>
                  </a:lnTo>
                  <a:lnTo>
                    <a:pt x="542" y="523"/>
                  </a:lnTo>
                  <a:lnTo>
                    <a:pt x="531" y="533"/>
                  </a:lnTo>
                  <a:lnTo>
                    <a:pt x="521" y="544"/>
                  </a:lnTo>
                  <a:lnTo>
                    <a:pt x="509" y="553"/>
                  </a:lnTo>
                  <a:lnTo>
                    <a:pt x="497" y="563"/>
                  </a:lnTo>
                  <a:lnTo>
                    <a:pt x="486" y="572"/>
                  </a:lnTo>
                  <a:lnTo>
                    <a:pt x="473" y="580"/>
                  </a:lnTo>
                  <a:lnTo>
                    <a:pt x="460" y="587"/>
                  </a:lnTo>
                  <a:lnTo>
                    <a:pt x="446" y="594"/>
                  </a:lnTo>
                  <a:lnTo>
                    <a:pt x="432" y="600"/>
                  </a:lnTo>
                  <a:lnTo>
                    <a:pt x="418" y="606"/>
                  </a:lnTo>
                  <a:lnTo>
                    <a:pt x="404" y="611"/>
                  </a:lnTo>
                  <a:lnTo>
                    <a:pt x="389" y="615"/>
                  </a:lnTo>
                  <a:lnTo>
                    <a:pt x="374" y="619"/>
                  </a:lnTo>
                  <a:lnTo>
                    <a:pt x="359" y="621"/>
                  </a:lnTo>
                  <a:lnTo>
                    <a:pt x="344" y="624"/>
                  </a:lnTo>
                  <a:lnTo>
                    <a:pt x="327" y="625"/>
                  </a:lnTo>
                  <a:lnTo>
                    <a:pt x="312" y="625"/>
                  </a:lnTo>
                  <a:lnTo>
                    <a:pt x="296" y="625"/>
                  </a:lnTo>
                  <a:lnTo>
                    <a:pt x="280" y="624"/>
                  </a:lnTo>
                  <a:lnTo>
                    <a:pt x="265" y="621"/>
                  </a:lnTo>
                  <a:lnTo>
                    <a:pt x="249" y="619"/>
                  </a:lnTo>
                  <a:lnTo>
                    <a:pt x="234" y="615"/>
                  </a:lnTo>
                  <a:lnTo>
                    <a:pt x="219" y="611"/>
                  </a:lnTo>
                  <a:lnTo>
                    <a:pt x="205" y="606"/>
                  </a:lnTo>
                  <a:lnTo>
                    <a:pt x="191" y="600"/>
                  </a:lnTo>
                  <a:lnTo>
                    <a:pt x="177" y="594"/>
                  </a:lnTo>
                  <a:lnTo>
                    <a:pt x="163" y="587"/>
                  </a:lnTo>
                  <a:lnTo>
                    <a:pt x="150" y="580"/>
                  </a:lnTo>
                  <a:lnTo>
                    <a:pt x="138" y="572"/>
                  </a:lnTo>
                  <a:lnTo>
                    <a:pt x="126" y="563"/>
                  </a:lnTo>
                  <a:lnTo>
                    <a:pt x="113" y="553"/>
                  </a:lnTo>
                  <a:lnTo>
                    <a:pt x="103" y="544"/>
                  </a:lnTo>
                  <a:lnTo>
                    <a:pt x="92" y="533"/>
                  </a:lnTo>
                  <a:lnTo>
                    <a:pt x="82" y="523"/>
                  </a:lnTo>
                  <a:lnTo>
                    <a:pt x="71" y="511"/>
                  </a:lnTo>
                  <a:lnTo>
                    <a:pt x="62" y="500"/>
                  </a:lnTo>
                  <a:lnTo>
                    <a:pt x="54" y="487"/>
                  </a:lnTo>
                  <a:lnTo>
                    <a:pt x="46" y="474"/>
                  </a:lnTo>
                  <a:lnTo>
                    <a:pt x="37" y="461"/>
                  </a:lnTo>
                  <a:lnTo>
                    <a:pt x="32" y="448"/>
                  </a:lnTo>
                  <a:lnTo>
                    <a:pt x="25" y="434"/>
                  </a:lnTo>
                  <a:lnTo>
                    <a:pt x="19" y="420"/>
                  </a:lnTo>
                  <a:lnTo>
                    <a:pt x="14" y="405"/>
                  </a:lnTo>
                  <a:lnTo>
                    <a:pt x="11" y="391"/>
                  </a:lnTo>
                  <a:lnTo>
                    <a:pt x="7" y="375"/>
                  </a:lnTo>
                  <a:lnTo>
                    <a:pt x="4" y="359"/>
                  </a:lnTo>
                  <a:lnTo>
                    <a:pt x="3" y="344"/>
                  </a:lnTo>
                  <a:lnTo>
                    <a:pt x="0" y="327"/>
                  </a:lnTo>
                  <a:lnTo>
                    <a:pt x="0" y="312"/>
                  </a:lnTo>
                  <a:close/>
                  <a:moveTo>
                    <a:pt x="573" y="312"/>
                  </a:moveTo>
                  <a:lnTo>
                    <a:pt x="572" y="298"/>
                  </a:lnTo>
                  <a:lnTo>
                    <a:pt x="572" y="284"/>
                  </a:lnTo>
                  <a:lnTo>
                    <a:pt x="570" y="270"/>
                  </a:lnTo>
                  <a:lnTo>
                    <a:pt x="567" y="256"/>
                  </a:lnTo>
                  <a:lnTo>
                    <a:pt x="565" y="243"/>
                  </a:lnTo>
                  <a:lnTo>
                    <a:pt x="561" y="230"/>
                  </a:lnTo>
                  <a:lnTo>
                    <a:pt x="558" y="217"/>
                  </a:lnTo>
                  <a:lnTo>
                    <a:pt x="553" y="206"/>
                  </a:lnTo>
                  <a:lnTo>
                    <a:pt x="549" y="194"/>
                  </a:lnTo>
                  <a:lnTo>
                    <a:pt x="543" y="182"/>
                  </a:lnTo>
                  <a:lnTo>
                    <a:pt x="537" y="171"/>
                  </a:lnTo>
                  <a:lnTo>
                    <a:pt x="530" y="160"/>
                  </a:lnTo>
                  <a:lnTo>
                    <a:pt x="523" y="150"/>
                  </a:lnTo>
                  <a:lnTo>
                    <a:pt x="515" y="139"/>
                  </a:lnTo>
                  <a:lnTo>
                    <a:pt x="508" y="130"/>
                  </a:lnTo>
                  <a:lnTo>
                    <a:pt x="499" y="119"/>
                  </a:lnTo>
                  <a:lnTo>
                    <a:pt x="490" y="111"/>
                  </a:lnTo>
                  <a:lnTo>
                    <a:pt x="481" y="103"/>
                  </a:lnTo>
                  <a:lnTo>
                    <a:pt x="471" y="95"/>
                  </a:lnTo>
                  <a:lnTo>
                    <a:pt x="461" y="88"/>
                  </a:lnTo>
                  <a:lnTo>
                    <a:pt x="450" y="81"/>
                  </a:lnTo>
                  <a:lnTo>
                    <a:pt x="439" y="73"/>
                  </a:lnTo>
                  <a:lnTo>
                    <a:pt x="428" y="68"/>
                  </a:lnTo>
                  <a:lnTo>
                    <a:pt x="416" y="62"/>
                  </a:lnTo>
                  <a:lnTo>
                    <a:pt x="404" y="57"/>
                  </a:lnTo>
                  <a:lnTo>
                    <a:pt x="393" y="54"/>
                  </a:lnTo>
                  <a:lnTo>
                    <a:pt x="380" y="50"/>
                  </a:lnTo>
                  <a:lnTo>
                    <a:pt x="367" y="47"/>
                  </a:lnTo>
                  <a:lnTo>
                    <a:pt x="353" y="44"/>
                  </a:lnTo>
                  <a:lnTo>
                    <a:pt x="340" y="43"/>
                  </a:lnTo>
                  <a:lnTo>
                    <a:pt x="326" y="42"/>
                  </a:lnTo>
                  <a:lnTo>
                    <a:pt x="312" y="42"/>
                  </a:lnTo>
                  <a:lnTo>
                    <a:pt x="298" y="42"/>
                  </a:lnTo>
                  <a:lnTo>
                    <a:pt x="284" y="43"/>
                  </a:lnTo>
                  <a:lnTo>
                    <a:pt x="270" y="44"/>
                  </a:lnTo>
                  <a:lnTo>
                    <a:pt x="258" y="47"/>
                  </a:lnTo>
                  <a:lnTo>
                    <a:pt x="244" y="50"/>
                  </a:lnTo>
                  <a:lnTo>
                    <a:pt x="232" y="54"/>
                  </a:lnTo>
                  <a:lnTo>
                    <a:pt x="219" y="57"/>
                  </a:lnTo>
                  <a:lnTo>
                    <a:pt x="207" y="62"/>
                  </a:lnTo>
                  <a:lnTo>
                    <a:pt x="195" y="68"/>
                  </a:lnTo>
                  <a:lnTo>
                    <a:pt x="184" y="73"/>
                  </a:lnTo>
                  <a:lnTo>
                    <a:pt x="173" y="81"/>
                  </a:lnTo>
                  <a:lnTo>
                    <a:pt x="162" y="88"/>
                  </a:lnTo>
                  <a:lnTo>
                    <a:pt x="152" y="95"/>
                  </a:lnTo>
                  <a:lnTo>
                    <a:pt x="142" y="103"/>
                  </a:lnTo>
                  <a:lnTo>
                    <a:pt x="133" y="111"/>
                  </a:lnTo>
                  <a:lnTo>
                    <a:pt x="124" y="119"/>
                  </a:lnTo>
                  <a:lnTo>
                    <a:pt x="115" y="130"/>
                  </a:lnTo>
                  <a:lnTo>
                    <a:pt x="107" y="139"/>
                  </a:lnTo>
                  <a:lnTo>
                    <a:pt x="99" y="150"/>
                  </a:lnTo>
                  <a:lnTo>
                    <a:pt x="92" y="160"/>
                  </a:lnTo>
                  <a:lnTo>
                    <a:pt x="86" y="171"/>
                  </a:lnTo>
                  <a:lnTo>
                    <a:pt x="79" y="182"/>
                  </a:lnTo>
                  <a:lnTo>
                    <a:pt x="75" y="194"/>
                  </a:lnTo>
                  <a:lnTo>
                    <a:pt x="69" y="206"/>
                  </a:lnTo>
                  <a:lnTo>
                    <a:pt x="64" y="217"/>
                  </a:lnTo>
                  <a:lnTo>
                    <a:pt x="61" y="230"/>
                  </a:lnTo>
                  <a:lnTo>
                    <a:pt x="57" y="243"/>
                  </a:lnTo>
                  <a:lnTo>
                    <a:pt x="55" y="256"/>
                  </a:lnTo>
                  <a:lnTo>
                    <a:pt x="53" y="270"/>
                  </a:lnTo>
                  <a:lnTo>
                    <a:pt x="50" y="284"/>
                  </a:lnTo>
                  <a:lnTo>
                    <a:pt x="50" y="298"/>
                  </a:lnTo>
                  <a:lnTo>
                    <a:pt x="49" y="312"/>
                  </a:lnTo>
                  <a:lnTo>
                    <a:pt x="50" y="326"/>
                  </a:lnTo>
                  <a:lnTo>
                    <a:pt x="50" y="340"/>
                  </a:lnTo>
                  <a:lnTo>
                    <a:pt x="53" y="354"/>
                  </a:lnTo>
                  <a:lnTo>
                    <a:pt x="55" y="367"/>
                  </a:lnTo>
                  <a:lnTo>
                    <a:pt x="57" y="381"/>
                  </a:lnTo>
                  <a:lnTo>
                    <a:pt x="61" y="394"/>
                  </a:lnTo>
                  <a:lnTo>
                    <a:pt x="64" y="407"/>
                  </a:lnTo>
                  <a:lnTo>
                    <a:pt x="69" y="419"/>
                  </a:lnTo>
                  <a:lnTo>
                    <a:pt x="75" y="432"/>
                  </a:lnTo>
                  <a:lnTo>
                    <a:pt x="79" y="443"/>
                  </a:lnTo>
                  <a:lnTo>
                    <a:pt x="86" y="454"/>
                  </a:lnTo>
                  <a:lnTo>
                    <a:pt x="92" y="466"/>
                  </a:lnTo>
                  <a:lnTo>
                    <a:pt x="99" y="476"/>
                  </a:lnTo>
                  <a:lnTo>
                    <a:pt x="107" y="487"/>
                  </a:lnTo>
                  <a:lnTo>
                    <a:pt x="115" y="496"/>
                  </a:lnTo>
                  <a:lnTo>
                    <a:pt x="124" y="505"/>
                  </a:lnTo>
                  <a:lnTo>
                    <a:pt x="133" y="515"/>
                  </a:lnTo>
                  <a:lnTo>
                    <a:pt x="142" y="523"/>
                  </a:lnTo>
                  <a:lnTo>
                    <a:pt x="152" y="531"/>
                  </a:lnTo>
                  <a:lnTo>
                    <a:pt x="162" y="538"/>
                  </a:lnTo>
                  <a:lnTo>
                    <a:pt x="173" y="545"/>
                  </a:lnTo>
                  <a:lnTo>
                    <a:pt x="184" y="552"/>
                  </a:lnTo>
                  <a:lnTo>
                    <a:pt x="195" y="558"/>
                  </a:lnTo>
                  <a:lnTo>
                    <a:pt x="207" y="563"/>
                  </a:lnTo>
                  <a:lnTo>
                    <a:pt x="219" y="567"/>
                  </a:lnTo>
                  <a:lnTo>
                    <a:pt x="232" y="572"/>
                  </a:lnTo>
                  <a:lnTo>
                    <a:pt x="244" y="576"/>
                  </a:lnTo>
                  <a:lnTo>
                    <a:pt x="258" y="578"/>
                  </a:lnTo>
                  <a:lnTo>
                    <a:pt x="270" y="580"/>
                  </a:lnTo>
                  <a:lnTo>
                    <a:pt x="284" y="583"/>
                  </a:lnTo>
                  <a:lnTo>
                    <a:pt x="298" y="584"/>
                  </a:lnTo>
                  <a:lnTo>
                    <a:pt x="312" y="584"/>
                  </a:lnTo>
                  <a:lnTo>
                    <a:pt x="326" y="584"/>
                  </a:lnTo>
                  <a:lnTo>
                    <a:pt x="340" y="583"/>
                  </a:lnTo>
                  <a:lnTo>
                    <a:pt x="353" y="580"/>
                  </a:lnTo>
                  <a:lnTo>
                    <a:pt x="367" y="578"/>
                  </a:lnTo>
                  <a:lnTo>
                    <a:pt x="380" y="576"/>
                  </a:lnTo>
                  <a:lnTo>
                    <a:pt x="393" y="572"/>
                  </a:lnTo>
                  <a:lnTo>
                    <a:pt x="404" y="567"/>
                  </a:lnTo>
                  <a:lnTo>
                    <a:pt x="416" y="563"/>
                  </a:lnTo>
                  <a:lnTo>
                    <a:pt x="428" y="558"/>
                  </a:lnTo>
                  <a:lnTo>
                    <a:pt x="439" y="552"/>
                  </a:lnTo>
                  <a:lnTo>
                    <a:pt x="450" y="545"/>
                  </a:lnTo>
                  <a:lnTo>
                    <a:pt x="461" y="538"/>
                  </a:lnTo>
                  <a:lnTo>
                    <a:pt x="471" y="531"/>
                  </a:lnTo>
                  <a:lnTo>
                    <a:pt x="481" y="523"/>
                  </a:lnTo>
                  <a:lnTo>
                    <a:pt x="490" y="515"/>
                  </a:lnTo>
                  <a:lnTo>
                    <a:pt x="499" y="505"/>
                  </a:lnTo>
                  <a:lnTo>
                    <a:pt x="508" y="496"/>
                  </a:lnTo>
                  <a:lnTo>
                    <a:pt x="515" y="487"/>
                  </a:lnTo>
                  <a:lnTo>
                    <a:pt x="523" y="476"/>
                  </a:lnTo>
                  <a:lnTo>
                    <a:pt x="530" y="466"/>
                  </a:lnTo>
                  <a:lnTo>
                    <a:pt x="537" y="454"/>
                  </a:lnTo>
                  <a:lnTo>
                    <a:pt x="543" y="443"/>
                  </a:lnTo>
                  <a:lnTo>
                    <a:pt x="549" y="432"/>
                  </a:lnTo>
                  <a:lnTo>
                    <a:pt x="553" y="419"/>
                  </a:lnTo>
                  <a:lnTo>
                    <a:pt x="558" y="407"/>
                  </a:lnTo>
                  <a:lnTo>
                    <a:pt x="561" y="394"/>
                  </a:lnTo>
                  <a:lnTo>
                    <a:pt x="565" y="381"/>
                  </a:lnTo>
                  <a:lnTo>
                    <a:pt x="567" y="367"/>
                  </a:lnTo>
                  <a:lnTo>
                    <a:pt x="570" y="354"/>
                  </a:lnTo>
                  <a:lnTo>
                    <a:pt x="572" y="340"/>
                  </a:lnTo>
                  <a:lnTo>
                    <a:pt x="572" y="326"/>
                  </a:lnTo>
                  <a:lnTo>
                    <a:pt x="573" y="312"/>
                  </a:lnTo>
                  <a:close/>
                  <a:moveTo>
                    <a:pt x="467" y="487"/>
                  </a:moveTo>
                  <a:lnTo>
                    <a:pt x="416" y="487"/>
                  </a:lnTo>
                  <a:lnTo>
                    <a:pt x="317" y="326"/>
                  </a:lnTo>
                  <a:lnTo>
                    <a:pt x="239" y="326"/>
                  </a:lnTo>
                  <a:lnTo>
                    <a:pt x="239" y="487"/>
                  </a:lnTo>
                  <a:lnTo>
                    <a:pt x="196" y="487"/>
                  </a:lnTo>
                  <a:lnTo>
                    <a:pt x="196" y="138"/>
                  </a:lnTo>
                  <a:lnTo>
                    <a:pt x="348" y="138"/>
                  </a:lnTo>
                  <a:lnTo>
                    <a:pt x="365" y="138"/>
                  </a:lnTo>
                  <a:lnTo>
                    <a:pt x="380" y="139"/>
                  </a:lnTo>
                  <a:lnTo>
                    <a:pt x="394" y="141"/>
                  </a:lnTo>
                  <a:lnTo>
                    <a:pt x="407" y="144"/>
                  </a:lnTo>
                  <a:lnTo>
                    <a:pt x="417" y="147"/>
                  </a:lnTo>
                  <a:lnTo>
                    <a:pt x="428" y="152"/>
                  </a:lnTo>
                  <a:lnTo>
                    <a:pt x="436" y="157"/>
                  </a:lnTo>
                  <a:lnTo>
                    <a:pt x="444" y="162"/>
                  </a:lnTo>
                  <a:lnTo>
                    <a:pt x="451" y="168"/>
                  </a:lnTo>
                  <a:lnTo>
                    <a:pt x="457" y="175"/>
                  </a:lnTo>
                  <a:lnTo>
                    <a:pt x="461" y="184"/>
                  </a:lnTo>
                  <a:lnTo>
                    <a:pt x="465" y="192"/>
                  </a:lnTo>
                  <a:lnTo>
                    <a:pt x="467" y="200"/>
                  </a:lnTo>
                  <a:lnTo>
                    <a:pt x="469" y="209"/>
                  </a:lnTo>
                  <a:lnTo>
                    <a:pt x="471" y="220"/>
                  </a:lnTo>
                  <a:lnTo>
                    <a:pt x="471" y="230"/>
                  </a:lnTo>
                  <a:lnTo>
                    <a:pt x="471" y="242"/>
                  </a:lnTo>
                  <a:lnTo>
                    <a:pt x="469" y="254"/>
                  </a:lnTo>
                  <a:lnTo>
                    <a:pt x="466" y="264"/>
                  </a:lnTo>
                  <a:lnTo>
                    <a:pt x="462" y="274"/>
                  </a:lnTo>
                  <a:lnTo>
                    <a:pt x="458" y="282"/>
                  </a:lnTo>
                  <a:lnTo>
                    <a:pt x="453" y="290"/>
                  </a:lnTo>
                  <a:lnTo>
                    <a:pt x="446" y="297"/>
                  </a:lnTo>
                  <a:lnTo>
                    <a:pt x="439" y="303"/>
                  </a:lnTo>
                  <a:lnTo>
                    <a:pt x="432" y="309"/>
                  </a:lnTo>
                  <a:lnTo>
                    <a:pt x="424" y="313"/>
                  </a:lnTo>
                  <a:lnTo>
                    <a:pt x="415" y="317"/>
                  </a:lnTo>
                  <a:lnTo>
                    <a:pt x="405" y="319"/>
                  </a:lnTo>
                  <a:lnTo>
                    <a:pt x="395" y="323"/>
                  </a:lnTo>
                  <a:lnTo>
                    <a:pt x="384" y="324"/>
                  </a:lnTo>
                  <a:lnTo>
                    <a:pt x="373" y="325"/>
                  </a:lnTo>
                  <a:lnTo>
                    <a:pt x="362" y="326"/>
                  </a:lnTo>
                  <a:lnTo>
                    <a:pt x="467" y="487"/>
                  </a:lnTo>
                  <a:close/>
                  <a:moveTo>
                    <a:pt x="304" y="292"/>
                  </a:moveTo>
                  <a:lnTo>
                    <a:pt x="323" y="292"/>
                  </a:lnTo>
                  <a:lnTo>
                    <a:pt x="344" y="292"/>
                  </a:lnTo>
                  <a:lnTo>
                    <a:pt x="354" y="291"/>
                  </a:lnTo>
                  <a:lnTo>
                    <a:pt x="364" y="291"/>
                  </a:lnTo>
                  <a:lnTo>
                    <a:pt x="374" y="289"/>
                  </a:lnTo>
                  <a:lnTo>
                    <a:pt x="383" y="288"/>
                  </a:lnTo>
                  <a:lnTo>
                    <a:pt x="391" y="284"/>
                  </a:lnTo>
                  <a:lnTo>
                    <a:pt x="400" y="281"/>
                  </a:lnTo>
                  <a:lnTo>
                    <a:pt x="407" y="275"/>
                  </a:lnTo>
                  <a:lnTo>
                    <a:pt x="414" y="269"/>
                  </a:lnTo>
                  <a:lnTo>
                    <a:pt x="418" y="262"/>
                  </a:lnTo>
                  <a:lnTo>
                    <a:pt x="422" y="253"/>
                  </a:lnTo>
                  <a:lnTo>
                    <a:pt x="424" y="242"/>
                  </a:lnTo>
                  <a:lnTo>
                    <a:pt x="425" y="229"/>
                  </a:lnTo>
                  <a:lnTo>
                    <a:pt x="425" y="220"/>
                  </a:lnTo>
                  <a:lnTo>
                    <a:pt x="423" y="212"/>
                  </a:lnTo>
                  <a:lnTo>
                    <a:pt x="421" y="203"/>
                  </a:lnTo>
                  <a:lnTo>
                    <a:pt x="417" y="196"/>
                  </a:lnTo>
                  <a:lnTo>
                    <a:pt x="414" y="192"/>
                  </a:lnTo>
                  <a:lnTo>
                    <a:pt x="409" y="186"/>
                  </a:lnTo>
                  <a:lnTo>
                    <a:pt x="403" y="182"/>
                  </a:lnTo>
                  <a:lnTo>
                    <a:pt x="397" y="179"/>
                  </a:lnTo>
                  <a:lnTo>
                    <a:pt x="384" y="173"/>
                  </a:lnTo>
                  <a:lnTo>
                    <a:pt x="369" y="171"/>
                  </a:lnTo>
                  <a:lnTo>
                    <a:pt x="354" y="168"/>
                  </a:lnTo>
                  <a:lnTo>
                    <a:pt x="338" y="168"/>
                  </a:lnTo>
                  <a:lnTo>
                    <a:pt x="239" y="168"/>
                  </a:lnTo>
                  <a:lnTo>
                    <a:pt x="239" y="292"/>
                  </a:lnTo>
                  <a:lnTo>
                    <a:pt x="304" y="292"/>
                  </a:lnTo>
                  <a:close/>
                </a:path>
              </a:pathLst>
            </a:custGeom>
            <a:solidFill>
              <a:srgbClr val="FFFFFF"/>
            </a:solidFill>
            <a:ln w="9525">
              <a:solidFill>
                <a:srgbClr val="00CCFF"/>
              </a:solidFill>
              <a:round/>
              <a:headEnd/>
              <a:tailEnd/>
            </a:ln>
          </p:spPr>
          <p:txBody>
            <a:bodyPr/>
            <a:lstStyle/>
            <a:p>
              <a:pPr>
                <a:buClr>
                  <a:srgbClr val="000000"/>
                </a:buClr>
                <a:buSzPct val="100000"/>
                <a:buFont typeface="Times New Roman" pitchFamily="1" charset="0"/>
                <a:buNone/>
              </a:pPr>
              <a:endParaRPr lang="cs-CZ">
                <a:latin typeface="Calibri" pitchFamily="1" charset="0"/>
              </a:endParaRPr>
            </a:p>
          </p:txBody>
        </p:sp>
        <p:sp>
          <p:nvSpPr>
            <p:cNvPr id="53269" name="Freeform 13"/>
            <p:cNvSpPr>
              <a:spLocks noEditPoints="1"/>
            </p:cNvSpPr>
            <p:nvPr/>
          </p:nvSpPr>
          <p:spPr bwMode="auto">
            <a:xfrm>
              <a:off x="6228" y="2579"/>
              <a:ext cx="104" cy="104"/>
            </a:xfrm>
            <a:custGeom>
              <a:avLst/>
              <a:gdLst>
                <a:gd name="T0" fmla="*/ 0 w 622"/>
                <a:gd name="T1" fmla="*/ 0 h 625"/>
                <a:gd name="T2" fmla="*/ 0 w 622"/>
                <a:gd name="T3" fmla="*/ 0 h 625"/>
                <a:gd name="T4" fmla="*/ 0 w 622"/>
                <a:gd name="T5" fmla="*/ 0 h 625"/>
                <a:gd name="T6" fmla="*/ 0 w 622"/>
                <a:gd name="T7" fmla="*/ 0 h 625"/>
                <a:gd name="T8" fmla="*/ 0 w 622"/>
                <a:gd name="T9" fmla="*/ 0 h 625"/>
                <a:gd name="T10" fmla="*/ 0 w 622"/>
                <a:gd name="T11" fmla="*/ 0 h 625"/>
                <a:gd name="T12" fmla="*/ 0 w 622"/>
                <a:gd name="T13" fmla="*/ 0 h 625"/>
                <a:gd name="T14" fmla="*/ 0 w 622"/>
                <a:gd name="T15" fmla="*/ 0 h 625"/>
                <a:gd name="T16" fmla="*/ 0 w 622"/>
                <a:gd name="T17" fmla="*/ 0 h 625"/>
                <a:gd name="T18" fmla="*/ 0 w 622"/>
                <a:gd name="T19" fmla="*/ 0 h 625"/>
                <a:gd name="T20" fmla="*/ 0 w 622"/>
                <a:gd name="T21" fmla="*/ 0 h 625"/>
                <a:gd name="T22" fmla="*/ 0 w 622"/>
                <a:gd name="T23" fmla="*/ 0 h 625"/>
                <a:gd name="T24" fmla="*/ 0 w 622"/>
                <a:gd name="T25" fmla="*/ 0 h 625"/>
                <a:gd name="T26" fmla="*/ 0 w 622"/>
                <a:gd name="T27" fmla="*/ 0 h 625"/>
                <a:gd name="T28" fmla="*/ 0 w 622"/>
                <a:gd name="T29" fmla="*/ 0 h 625"/>
                <a:gd name="T30" fmla="*/ 0 w 622"/>
                <a:gd name="T31" fmla="*/ 0 h 625"/>
                <a:gd name="T32" fmla="*/ 0 w 622"/>
                <a:gd name="T33" fmla="*/ 0 h 625"/>
                <a:gd name="T34" fmla="*/ 0 w 622"/>
                <a:gd name="T35" fmla="*/ 0 h 625"/>
                <a:gd name="T36" fmla="*/ 0 w 622"/>
                <a:gd name="T37" fmla="*/ 0 h 625"/>
                <a:gd name="T38" fmla="*/ 0 w 622"/>
                <a:gd name="T39" fmla="*/ 0 h 625"/>
                <a:gd name="T40" fmla="*/ 0 w 622"/>
                <a:gd name="T41" fmla="*/ 0 h 625"/>
                <a:gd name="T42" fmla="*/ 0 w 622"/>
                <a:gd name="T43" fmla="*/ 0 h 625"/>
                <a:gd name="T44" fmla="*/ 0 w 622"/>
                <a:gd name="T45" fmla="*/ 0 h 625"/>
                <a:gd name="T46" fmla="*/ 0 w 622"/>
                <a:gd name="T47" fmla="*/ 0 h 625"/>
                <a:gd name="T48" fmla="*/ 0 w 622"/>
                <a:gd name="T49" fmla="*/ 0 h 625"/>
                <a:gd name="T50" fmla="*/ 0 w 622"/>
                <a:gd name="T51" fmla="*/ 0 h 625"/>
                <a:gd name="T52" fmla="*/ 0 w 622"/>
                <a:gd name="T53" fmla="*/ 0 h 625"/>
                <a:gd name="T54" fmla="*/ 0 w 622"/>
                <a:gd name="T55" fmla="*/ 0 h 625"/>
                <a:gd name="T56" fmla="*/ 0 w 622"/>
                <a:gd name="T57" fmla="*/ 0 h 625"/>
                <a:gd name="T58" fmla="*/ 0 w 622"/>
                <a:gd name="T59" fmla="*/ 0 h 625"/>
                <a:gd name="T60" fmla="*/ 0 w 622"/>
                <a:gd name="T61" fmla="*/ 0 h 625"/>
                <a:gd name="T62" fmla="*/ 0 w 622"/>
                <a:gd name="T63" fmla="*/ 0 h 625"/>
                <a:gd name="T64" fmla="*/ 0 w 622"/>
                <a:gd name="T65" fmla="*/ 0 h 625"/>
                <a:gd name="T66" fmla="*/ 0 w 622"/>
                <a:gd name="T67" fmla="*/ 0 h 625"/>
                <a:gd name="T68" fmla="*/ 0 w 622"/>
                <a:gd name="T69" fmla="*/ 0 h 625"/>
                <a:gd name="T70" fmla="*/ 0 w 622"/>
                <a:gd name="T71" fmla="*/ 0 h 625"/>
                <a:gd name="T72" fmla="*/ 0 w 622"/>
                <a:gd name="T73" fmla="*/ 0 h 625"/>
                <a:gd name="T74" fmla="*/ 0 w 622"/>
                <a:gd name="T75" fmla="*/ 0 h 625"/>
                <a:gd name="T76" fmla="*/ 0 w 622"/>
                <a:gd name="T77" fmla="*/ 0 h 625"/>
                <a:gd name="T78" fmla="*/ 0 w 622"/>
                <a:gd name="T79" fmla="*/ 0 h 625"/>
                <a:gd name="T80" fmla="*/ 0 w 622"/>
                <a:gd name="T81" fmla="*/ 0 h 625"/>
                <a:gd name="T82" fmla="*/ 0 w 622"/>
                <a:gd name="T83" fmla="*/ 0 h 625"/>
                <a:gd name="T84" fmla="*/ 0 w 622"/>
                <a:gd name="T85" fmla="*/ 0 h 625"/>
                <a:gd name="T86" fmla="*/ 0 w 622"/>
                <a:gd name="T87" fmla="*/ 0 h 625"/>
                <a:gd name="T88" fmla="*/ 0 w 622"/>
                <a:gd name="T89" fmla="*/ 0 h 625"/>
                <a:gd name="T90" fmla="*/ 0 w 622"/>
                <a:gd name="T91" fmla="*/ 0 h 625"/>
                <a:gd name="T92" fmla="*/ 0 w 622"/>
                <a:gd name="T93" fmla="*/ 0 h 625"/>
                <a:gd name="T94" fmla="*/ 0 w 622"/>
                <a:gd name="T95" fmla="*/ 0 h 625"/>
                <a:gd name="T96" fmla="*/ 0 w 622"/>
                <a:gd name="T97" fmla="*/ 0 h 625"/>
                <a:gd name="T98" fmla="*/ 0 w 622"/>
                <a:gd name="T99" fmla="*/ 0 h 625"/>
                <a:gd name="T100" fmla="*/ 0 w 622"/>
                <a:gd name="T101" fmla="*/ 0 h 625"/>
                <a:gd name="T102" fmla="*/ 0 w 622"/>
                <a:gd name="T103" fmla="*/ 0 h 625"/>
                <a:gd name="T104" fmla="*/ 0 w 622"/>
                <a:gd name="T105" fmla="*/ 0 h 625"/>
                <a:gd name="T106" fmla="*/ 0 w 622"/>
                <a:gd name="T107" fmla="*/ 0 h 62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22"/>
                <a:gd name="T163" fmla="*/ 0 h 625"/>
                <a:gd name="T164" fmla="*/ 622 w 622"/>
                <a:gd name="T165" fmla="*/ 625 h 62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22" h="625">
                  <a:moveTo>
                    <a:pt x="0" y="312"/>
                  </a:moveTo>
                  <a:lnTo>
                    <a:pt x="0" y="296"/>
                  </a:lnTo>
                  <a:lnTo>
                    <a:pt x="3" y="279"/>
                  </a:lnTo>
                  <a:lnTo>
                    <a:pt x="4" y="264"/>
                  </a:lnTo>
                  <a:lnTo>
                    <a:pt x="7" y="249"/>
                  </a:lnTo>
                  <a:lnTo>
                    <a:pt x="11" y="234"/>
                  </a:lnTo>
                  <a:lnTo>
                    <a:pt x="14" y="220"/>
                  </a:lnTo>
                  <a:lnTo>
                    <a:pt x="19" y="205"/>
                  </a:lnTo>
                  <a:lnTo>
                    <a:pt x="25" y="191"/>
                  </a:lnTo>
                  <a:lnTo>
                    <a:pt x="32" y="176"/>
                  </a:lnTo>
                  <a:lnTo>
                    <a:pt x="37" y="164"/>
                  </a:lnTo>
                  <a:lnTo>
                    <a:pt x="46" y="151"/>
                  </a:lnTo>
                  <a:lnTo>
                    <a:pt x="54" y="138"/>
                  </a:lnTo>
                  <a:lnTo>
                    <a:pt x="62" y="126"/>
                  </a:lnTo>
                  <a:lnTo>
                    <a:pt x="71" y="113"/>
                  </a:lnTo>
                  <a:lnTo>
                    <a:pt x="82" y="103"/>
                  </a:lnTo>
                  <a:lnTo>
                    <a:pt x="92" y="92"/>
                  </a:lnTo>
                  <a:lnTo>
                    <a:pt x="103" y="82"/>
                  </a:lnTo>
                  <a:lnTo>
                    <a:pt x="113" y="71"/>
                  </a:lnTo>
                  <a:lnTo>
                    <a:pt x="126" y="62"/>
                  </a:lnTo>
                  <a:lnTo>
                    <a:pt x="138" y="54"/>
                  </a:lnTo>
                  <a:lnTo>
                    <a:pt x="150" y="45"/>
                  </a:lnTo>
                  <a:lnTo>
                    <a:pt x="163" y="38"/>
                  </a:lnTo>
                  <a:lnTo>
                    <a:pt x="177" y="31"/>
                  </a:lnTo>
                  <a:lnTo>
                    <a:pt x="191" y="24"/>
                  </a:lnTo>
                  <a:lnTo>
                    <a:pt x="205" y="20"/>
                  </a:lnTo>
                  <a:lnTo>
                    <a:pt x="219" y="14"/>
                  </a:lnTo>
                  <a:lnTo>
                    <a:pt x="234" y="10"/>
                  </a:lnTo>
                  <a:lnTo>
                    <a:pt x="249" y="7"/>
                  </a:lnTo>
                  <a:lnTo>
                    <a:pt x="265" y="3"/>
                  </a:lnTo>
                  <a:lnTo>
                    <a:pt x="280" y="2"/>
                  </a:lnTo>
                  <a:lnTo>
                    <a:pt x="296" y="1"/>
                  </a:lnTo>
                  <a:lnTo>
                    <a:pt x="312" y="0"/>
                  </a:lnTo>
                  <a:lnTo>
                    <a:pt x="327" y="1"/>
                  </a:lnTo>
                  <a:lnTo>
                    <a:pt x="344" y="2"/>
                  </a:lnTo>
                  <a:lnTo>
                    <a:pt x="359" y="3"/>
                  </a:lnTo>
                  <a:lnTo>
                    <a:pt x="374" y="7"/>
                  </a:lnTo>
                  <a:lnTo>
                    <a:pt x="389" y="10"/>
                  </a:lnTo>
                  <a:lnTo>
                    <a:pt x="404" y="14"/>
                  </a:lnTo>
                  <a:lnTo>
                    <a:pt x="418" y="20"/>
                  </a:lnTo>
                  <a:lnTo>
                    <a:pt x="432" y="24"/>
                  </a:lnTo>
                  <a:lnTo>
                    <a:pt x="446" y="31"/>
                  </a:lnTo>
                  <a:lnTo>
                    <a:pt x="460" y="38"/>
                  </a:lnTo>
                  <a:lnTo>
                    <a:pt x="473" y="45"/>
                  </a:lnTo>
                  <a:lnTo>
                    <a:pt x="486" y="54"/>
                  </a:lnTo>
                  <a:lnTo>
                    <a:pt x="497" y="62"/>
                  </a:lnTo>
                  <a:lnTo>
                    <a:pt x="509" y="71"/>
                  </a:lnTo>
                  <a:lnTo>
                    <a:pt x="521" y="82"/>
                  </a:lnTo>
                  <a:lnTo>
                    <a:pt x="531" y="92"/>
                  </a:lnTo>
                  <a:lnTo>
                    <a:pt x="542" y="103"/>
                  </a:lnTo>
                  <a:lnTo>
                    <a:pt x="551" y="113"/>
                  </a:lnTo>
                  <a:lnTo>
                    <a:pt x="560" y="126"/>
                  </a:lnTo>
                  <a:lnTo>
                    <a:pt x="570" y="138"/>
                  </a:lnTo>
                  <a:lnTo>
                    <a:pt x="577" y="151"/>
                  </a:lnTo>
                  <a:lnTo>
                    <a:pt x="585" y="164"/>
                  </a:lnTo>
                  <a:lnTo>
                    <a:pt x="592" y="176"/>
                  </a:lnTo>
                  <a:lnTo>
                    <a:pt x="598" y="191"/>
                  </a:lnTo>
                  <a:lnTo>
                    <a:pt x="603" y="205"/>
                  </a:lnTo>
                  <a:lnTo>
                    <a:pt x="608" y="220"/>
                  </a:lnTo>
                  <a:lnTo>
                    <a:pt x="613" y="234"/>
                  </a:lnTo>
                  <a:lnTo>
                    <a:pt x="616" y="249"/>
                  </a:lnTo>
                  <a:lnTo>
                    <a:pt x="619" y="264"/>
                  </a:lnTo>
                  <a:lnTo>
                    <a:pt x="621" y="279"/>
                  </a:lnTo>
                  <a:lnTo>
                    <a:pt x="622" y="296"/>
                  </a:lnTo>
                  <a:lnTo>
                    <a:pt x="622" y="312"/>
                  </a:lnTo>
                  <a:lnTo>
                    <a:pt x="622" y="327"/>
                  </a:lnTo>
                  <a:lnTo>
                    <a:pt x="621" y="344"/>
                  </a:lnTo>
                  <a:lnTo>
                    <a:pt x="619" y="359"/>
                  </a:lnTo>
                  <a:lnTo>
                    <a:pt x="616" y="375"/>
                  </a:lnTo>
                  <a:lnTo>
                    <a:pt x="613" y="391"/>
                  </a:lnTo>
                  <a:lnTo>
                    <a:pt x="608" y="405"/>
                  </a:lnTo>
                  <a:lnTo>
                    <a:pt x="603" y="420"/>
                  </a:lnTo>
                  <a:lnTo>
                    <a:pt x="598" y="434"/>
                  </a:lnTo>
                  <a:lnTo>
                    <a:pt x="592" y="448"/>
                  </a:lnTo>
                  <a:lnTo>
                    <a:pt x="585" y="461"/>
                  </a:lnTo>
                  <a:lnTo>
                    <a:pt x="577" y="474"/>
                  </a:lnTo>
                  <a:lnTo>
                    <a:pt x="570" y="487"/>
                  </a:lnTo>
                  <a:lnTo>
                    <a:pt x="560" y="500"/>
                  </a:lnTo>
                  <a:lnTo>
                    <a:pt x="551" y="511"/>
                  </a:lnTo>
                  <a:lnTo>
                    <a:pt x="542" y="523"/>
                  </a:lnTo>
                  <a:lnTo>
                    <a:pt x="531" y="533"/>
                  </a:lnTo>
                  <a:lnTo>
                    <a:pt x="521" y="544"/>
                  </a:lnTo>
                  <a:lnTo>
                    <a:pt x="509" y="553"/>
                  </a:lnTo>
                  <a:lnTo>
                    <a:pt x="497" y="563"/>
                  </a:lnTo>
                  <a:lnTo>
                    <a:pt x="486" y="572"/>
                  </a:lnTo>
                  <a:lnTo>
                    <a:pt x="473" y="580"/>
                  </a:lnTo>
                  <a:lnTo>
                    <a:pt x="460" y="587"/>
                  </a:lnTo>
                  <a:lnTo>
                    <a:pt x="446" y="594"/>
                  </a:lnTo>
                  <a:lnTo>
                    <a:pt x="432" y="600"/>
                  </a:lnTo>
                  <a:lnTo>
                    <a:pt x="418" y="606"/>
                  </a:lnTo>
                  <a:lnTo>
                    <a:pt x="404" y="611"/>
                  </a:lnTo>
                  <a:lnTo>
                    <a:pt x="389" y="615"/>
                  </a:lnTo>
                  <a:lnTo>
                    <a:pt x="374" y="619"/>
                  </a:lnTo>
                  <a:lnTo>
                    <a:pt x="359" y="621"/>
                  </a:lnTo>
                  <a:lnTo>
                    <a:pt x="344" y="624"/>
                  </a:lnTo>
                  <a:lnTo>
                    <a:pt x="327" y="625"/>
                  </a:lnTo>
                  <a:lnTo>
                    <a:pt x="312" y="625"/>
                  </a:lnTo>
                  <a:lnTo>
                    <a:pt x="296" y="625"/>
                  </a:lnTo>
                  <a:lnTo>
                    <a:pt x="280" y="624"/>
                  </a:lnTo>
                  <a:lnTo>
                    <a:pt x="265" y="621"/>
                  </a:lnTo>
                  <a:lnTo>
                    <a:pt x="249" y="619"/>
                  </a:lnTo>
                  <a:lnTo>
                    <a:pt x="234" y="615"/>
                  </a:lnTo>
                  <a:lnTo>
                    <a:pt x="219" y="611"/>
                  </a:lnTo>
                  <a:lnTo>
                    <a:pt x="205" y="606"/>
                  </a:lnTo>
                  <a:lnTo>
                    <a:pt x="191" y="600"/>
                  </a:lnTo>
                  <a:lnTo>
                    <a:pt x="177" y="594"/>
                  </a:lnTo>
                  <a:lnTo>
                    <a:pt x="163" y="587"/>
                  </a:lnTo>
                  <a:lnTo>
                    <a:pt x="150" y="580"/>
                  </a:lnTo>
                  <a:lnTo>
                    <a:pt x="138" y="572"/>
                  </a:lnTo>
                  <a:lnTo>
                    <a:pt x="126" y="563"/>
                  </a:lnTo>
                  <a:lnTo>
                    <a:pt x="113" y="553"/>
                  </a:lnTo>
                  <a:lnTo>
                    <a:pt x="103" y="544"/>
                  </a:lnTo>
                  <a:lnTo>
                    <a:pt x="92" y="533"/>
                  </a:lnTo>
                  <a:lnTo>
                    <a:pt x="82" y="523"/>
                  </a:lnTo>
                  <a:lnTo>
                    <a:pt x="71" y="511"/>
                  </a:lnTo>
                  <a:lnTo>
                    <a:pt x="62" y="500"/>
                  </a:lnTo>
                  <a:lnTo>
                    <a:pt x="54" y="487"/>
                  </a:lnTo>
                  <a:lnTo>
                    <a:pt x="46" y="474"/>
                  </a:lnTo>
                  <a:lnTo>
                    <a:pt x="37" y="461"/>
                  </a:lnTo>
                  <a:lnTo>
                    <a:pt x="32" y="448"/>
                  </a:lnTo>
                  <a:lnTo>
                    <a:pt x="25" y="434"/>
                  </a:lnTo>
                  <a:lnTo>
                    <a:pt x="19" y="420"/>
                  </a:lnTo>
                  <a:lnTo>
                    <a:pt x="14" y="405"/>
                  </a:lnTo>
                  <a:lnTo>
                    <a:pt x="11" y="391"/>
                  </a:lnTo>
                  <a:lnTo>
                    <a:pt x="7" y="375"/>
                  </a:lnTo>
                  <a:lnTo>
                    <a:pt x="4" y="359"/>
                  </a:lnTo>
                  <a:lnTo>
                    <a:pt x="3" y="344"/>
                  </a:lnTo>
                  <a:lnTo>
                    <a:pt x="0" y="327"/>
                  </a:lnTo>
                  <a:lnTo>
                    <a:pt x="0" y="312"/>
                  </a:lnTo>
                  <a:close/>
                  <a:moveTo>
                    <a:pt x="573" y="312"/>
                  </a:moveTo>
                  <a:lnTo>
                    <a:pt x="572" y="298"/>
                  </a:lnTo>
                  <a:lnTo>
                    <a:pt x="572" y="284"/>
                  </a:lnTo>
                  <a:lnTo>
                    <a:pt x="570" y="270"/>
                  </a:lnTo>
                  <a:lnTo>
                    <a:pt x="567" y="256"/>
                  </a:lnTo>
                  <a:lnTo>
                    <a:pt x="565" y="243"/>
                  </a:lnTo>
                  <a:lnTo>
                    <a:pt x="561" y="230"/>
                  </a:lnTo>
                  <a:lnTo>
                    <a:pt x="558" y="217"/>
                  </a:lnTo>
                  <a:lnTo>
                    <a:pt x="553" y="206"/>
                  </a:lnTo>
                  <a:lnTo>
                    <a:pt x="549" y="194"/>
                  </a:lnTo>
                  <a:lnTo>
                    <a:pt x="543" y="182"/>
                  </a:lnTo>
                  <a:lnTo>
                    <a:pt x="537" y="171"/>
                  </a:lnTo>
                  <a:lnTo>
                    <a:pt x="530" y="160"/>
                  </a:lnTo>
                  <a:lnTo>
                    <a:pt x="523" y="150"/>
                  </a:lnTo>
                  <a:lnTo>
                    <a:pt x="515" y="139"/>
                  </a:lnTo>
                  <a:lnTo>
                    <a:pt x="508" y="130"/>
                  </a:lnTo>
                  <a:lnTo>
                    <a:pt x="499" y="119"/>
                  </a:lnTo>
                  <a:lnTo>
                    <a:pt x="490" y="111"/>
                  </a:lnTo>
                  <a:lnTo>
                    <a:pt x="481" y="103"/>
                  </a:lnTo>
                  <a:lnTo>
                    <a:pt x="471" y="95"/>
                  </a:lnTo>
                  <a:lnTo>
                    <a:pt x="461" y="88"/>
                  </a:lnTo>
                  <a:lnTo>
                    <a:pt x="450" y="81"/>
                  </a:lnTo>
                  <a:lnTo>
                    <a:pt x="439" y="73"/>
                  </a:lnTo>
                  <a:lnTo>
                    <a:pt x="428" y="68"/>
                  </a:lnTo>
                  <a:lnTo>
                    <a:pt x="416" y="62"/>
                  </a:lnTo>
                  <a:lnTo>
                    <a:pt x="404" y="57"/>
                  </a:lnTo>
                  <a:lnTo>
                    <a:pt x="393" y="54"/>
                  </a:lnTo>
                  <a:lnTo>
                    <a:pt x="380" y="50"/>
                  </a:lnTo>
                  <a:lnTo>
                    <a:pt x="367" y="47"/>
                  </a:lnTo>
                  <a:lnTo>
                    <a:pt x="353" y="44"/>
                  </a:lnTo>
                  <a:lnTo>
                    <a:pt x="340" y="43"/>
                  </a:lnTo>
                  <a:lnTo>
                    <a:pt x="326" y="42"/>
                  </a:lnTo>
                  <a:lnTo>
                    <a:pt x="312" y="42"/>
                  </a:lnTo>
                  <a:lnTo>
                    <a:pt x="298" y="42"/>
                  </a:lnTo>
                  <a:lnTo>
                    <a:pt x="284" y="43"/>
                  </a:lnTo>
                  <a:lnTo>
                    <a:pt x="270" y="44"/>
                  </a:lnTo>
                  <a:lnTo>
                    <a:pt x="258" y="47"/>
                  </a:lnTo>
                  <a:lnTo>
                    <a:pt x="244" y="50"/>
                  </a:lnTo>
                  <a:lnTo>
                    <a:pt x="232" y="54"/>
                  </a:lnTo>
                  <a:lnTo>
                    <a:pt x="219" y="57"/>
                  </a:lnTo>
                  <a:lnTo>
                    <a:pt x="207" y="62"/>
                  </a:lnTo>
                  <a:lnTo>
                    <a:pt x="195" y="68"/>
                  </a:lnTo>
                  <a:lnTo>
                    <a:pt x="184" y="73"/>
                  </a:lnTo>
                  <a:lnTo>
                    <a:pt x="173" y="81"/>
                  </a:lnTo>
                  <a:lnTo>
                    <a:pt x="162" y="88"/>
                  </a:lnTo>
                  <a:lnTo>
                    <a:pt x="152" y="95"/>
                  </a:lnTo>
                  <a:lnTo>
                    <a:pt x="142" y="103"/>
                  </a:lnTo>
                  <a:lnTo>
                    <a:pt x="133" y="111"/>
                  </a:lnTo>
                  <a:lnTo>
                    <a:pt x="124" y="119"/>
                  </a:lnTo>
                  <a:lnTo>
                    <a:pt x="115" y="130"/>
                  </a:lnTo>
                  <a:lnTo>
                    <a:pt x="107" y="139"/>
                  </a:lnTo>
                  <a:lnTo>
                    <a:pt x="99" y="150"/>
                  </a:lnTo>
                  <a:lnTo>
                    <a:pt x="92" y="160"/>
                  </a:lnTo>
                  <a:lnTo>
                    <a:pt x="86" y="171"/>
                  </a:lnTo>
                  <a:lnTo>
                    <a:pt x="79" y="182"/>
                  </a:lnTo>
                  <a:lnTo>
                    <a:pt x="75" y="194"/>
                  </a:lnTo>
                  <a:lnTo>
                    <a:pt x="69" y="206"/>
                  </a:lnTo>
                  <a:lnTo>
                    <a:pt x="64" y="217"/>
                  </a:lnTo>
                  <a:lnTo>
                    <a:pt x="61" y="230"/>
                  </a:lnTo>
                  <a:lnTo>
                    <a:pt x="57" y="243"/>
                  </a:lnTo>
                  <a:lnTo>
                    <a:pt x="55" y="256"/>
                  </a:lnTo>
                  <a:lnTo>
                    <a:pt x="53" y="270"/>
                  </a:lnTo>
                  <a:lnTo>
                    <a:pt x="50" y="284"/>
                  </a:lnTo>
                  <a:lnTo>
                    <a:pt x="50" y="298"/>
                  </a:lnTo>
                  <a:lnTo>
                    <a:pt x="49" y="312"/>
                  </a:lnTo>
                  <a:lnTo>
                    <a:pt x="50" y="326"/>
                  </a:lnTo>
                  <a:lnTo>
                    <a:pt x="50" y="340"/>
                  </a:lnTo>
                  <a:lnTo>
                    <a:pt x="53" y="354"/>
                  </a:lnTo>
                  <a:lnTo>
                    <a:pt x="55" y="367"/>
                  </a:lnTo>
                  <a:lnTo>
                    <a:pt x="57" y="381"/>
                  </a:lnTo>
                  <a:lnTo>
                    <a:pt x="61" y="394"/>
                  </a:lnTo>
                  <a:lnTo>
                    <a:pt x="64" y="407"/>
                  </a:lnTo>
                  <a:lnTo>
                    <a:pt x="69" y="419"/>
                  </a:lnTo>
                  <a:lnTo>
                    <a:pt x="75" y="432"/>
                  </a:lnTo>
                  <a:lnTo>
                    <a:pt x="79" y="443"/>
                  </a:lnTo>
                  <a:lnTo>
                    <a:pt x="86" y="454"/>
                  </a:lnTo>
                  <a:lnTo>
                    <a:pt x="92" y="466"/>
                  </a:lnTo>
                  <a:lnTo>
                    <a:pt x="99" y="476"/>
                  </a:lnTo>
                  <a:lnTo>
                    <a:pt x="107" y="487"/>
                  </a:lnTo>
                  <a:lnTo>
                    <a:pt x="115" y="496"/>
                  </a:lnTo>
                  <a:lnTo>
                    <a:pt x="124" y="505"/>
                  </a:lnTo>
                  <a:lnTo>
                    <a:pt x="133" y="515"/>
                  </a:lnTo>
                  <a:lnTo>
                    <a:pt x="142" y="523"/>
                  </a:lnTo>
                  <a:lnTo>
                    <a:pt x="152" y="531"/>
                  </a:lnTo>
                  <a:lnTo>
                    <a:pt x="162" y="538"/>
                  </a:lnTo>
                  <a:lnTo>
                    <a:pt x="173" y="545"/>
                  </a:lnTo>
                  <a:lnTo>
                    <a:pt x="184" y="552"/>
                  </a:lnTo>
                  <a:lnTo>
                    <a:pt x="195" y="558"/>
                  </a:lnTo>
                  <a:lnTo>
                    <a:pt x="207" y="563"/>
                  </a:lnTo>
                  <a:lnTo>
                    <a:pt x="219" y="567"/>
                  </a:lnTo>
                  <a:lnTo>
                    <a:pt x="232" y="572"/>
                  </a:lnTo>
                  <a:lnTo>
                    <a:pt x="244" y="576"/>
                  </a:lnTo>
                  <a:lnTo>
                    <a:pt x="258" y="578"/>
                  </a:lnTo>
                  <a:lnTo>
                    <a:pt x="270" y="580"/>
                  </a:lnTo>
                  <a:lnTo>
                    <a:pt x="284" y="583"/>
                  </a:lnTo>
                  <a:lnTo>
                    <a:pt x="298" y="584"/>
                  </a:lnTo>
                  <a:lnTo>
                    <a:pt x="312" y="584"/>
                  </a:lnTo>
                  <a:lnTo>
                    <a:pt x="326" y="584"/>
                  </a:lnTo>
                  <a:lnTo>
                    <a:pt x="340" y="583"/>
                  </a:lnTo>
                  <a:lnTo>
                    <a:pt x="353" y="580"/>
                  </a:lnTo>
                  <a:lnTo>
                    <a:pt x="367" y="578"/>
                  </a:lnTo>
                  <a:lnTo>
                    <a:pt x="380" y="576"/>
                  </a:lnTo>
                  <a:lnTo>
                    <a:pt x="393" y="572"/>
                  </a:lnTo>
                  <a:lnTo>
                    <a:pt x="404" y="567"/>
                  </a:lnTo>
                  <a:lnTo>
                    <a:pt x="416" y="563"/>
                  </a:lnTo>
                  <a:lnTo>
                    <a:pt x="428" y="558"/>
                  </a:lnTo>
                  <a:lnTo>
                    <a:pt x="439" y="552"/>
                  </a:lnTo>
                  <a:lnTo>
                    <a:pt x="450" y="545"/>
                  </a:lnTo>
                  <a:lnTo>
                    <a:pt x="461" y="538"/>
                  </a:lnTo>
                  <a:lnTo>
                    <a:pt x="471" y="531"/>
                  </a:lnTo>
                  <a:lnTo>
                    <a:pt x="481" y="523"/>
                  </a:lnTo>
                  <a:lnTo>
                    <a:pt x="490" y="515"/>
                  </a:lnTo>
                  <a:lnTo>
                    <a:pt x="499" y="505"/>
                  </a:lnTo>
                  <a:lnTo>
                    <a:pt x="508" y="496"/>
                  </a:lnTo>
                  <a:lnTo>
                    <a:pt x="515" y="487"/>
                  </a:lnTo>
                  <a:lnTo>
                    <a:pt x="523" y="476"/>
                  </a:lnTo>
                  <a:lnTo>
                    <a:pt x="530" y="466"/>
                  </a:lnTo>
                  <a:lnTo>
                    <a:pt x="537" y="454"/>
                  </a:lnTo>
                  <a:lnTo>
                    <a:pt x="543" y="443"/>
                  </a:lnTo>
                  <a:lnTo>
                    <a:pt x="549" y="432"/>
                  </a:lnTo>
                  <a:lnTo>
                    <a:pt x="553" y="419"/>
                  </a:lnTo>
                  <a:lnTo>
                    <a:pt x="558" y="407"/>
                  </a:lnTo>
                  <a:lnTo>
                    <a:pt x="561" y="394"/>
                  </a:lnTo>
                  <a:lnTo>
                    <a:pt x="565" y="381"/>
                  </a:lnTo>
                  <a:lnTo>
                    <a:pt x="567" y="367"/>
                  </a:lnTo>
                  <a:lnTo>
                    <a:pt x="570" y="354"/>
                  </a:lnTo>
                  <a:lnTo>
                    <a:pt x="572" y="340"/>
                  </a:lnTo>
                  <a:lnTo>
                    <a:pt x="572" y="326"/>
                  </a:lnTo>
                  <a:lnTo>
                    <a:pt x="573" y="312"/>
                  </a:lnTo>
                  <a:close/>
                  <a:moveTo>
                    <a:pt x="467" y="487"/>
                  </a:moveTo>
                  <a:lnTo>
                    <a:pt x="416" y="487"/>
                  </a:lnTo>
                  <a:lnTo>
                    <a:pt x="317" y="326"/>
                  </a:lnTo>
                  <a:lnTo>
                    <a:pt x="239" y="326"/>
                  </a:lnTo>
                  <a:lnTo>
                    <a:pt x="239" y="487"/>
                  </a:lnTo>
                  <a:lnTo>
                    <a:pt x="196" y="487"/>
                  </a:lnTo>
                  <a:lnTo>
                    <a:pt x="196" y="138"/>
                  </a:lnTo>
                  <a:lnTo>
                    <a:pt x="348" y="138"/>
                  </a:lnTo>
                  <a:lnTo>
                    <a:pt x="365" y="138"/>
                  </a:lnTo>
                  <a:lnTo>
                    <a:pt x="380" y="139"/>
                  </a:lnTo>
                  <a:lnTo>
                    <a:pt x="394" y="141"/>
                  </a:lnTo>
                  <a:lnTo>
                    <a:pt x="407" y="144"/>
                  </a:lnTo>
                  <a:lnTo>
                    <a:pt x="417" y="147"/>
                  </a:lnTo>
                  <a:lnTo>
                    <a:pt x="428" y="152"/>
                  </a:lnTo>
                  <a:lnTo>
                    <a:pt x="436" y="157"/>
                  </a:lnTo>
                  <a:lnTo>
                    <a:pt x="444" y="162"/>
                  </a:lnTo>
                  <a:lnTo>
                    <a:pt x="451" y="168"/>
                  </a:lnTo>
                  <a:lnTo>
                    <a:pt x="457" y="175"/>
                  </a:lnTo>
                  <a:lnTo>
                    <a:pt x="461" y="184"/>
                  </a:lnTo>
                  <a:lnTo>
                    <a:pt x="465" y="192"/>
                  </a:lnTo>
                  <a:lnTo>
                    <a:pt x="467" y="200"/>
                  </a:lnTo>
                  <a:lnTo>
                    <a:pt x="469" y="209"/>
                  </a:lnTo>
                  <a:lnTo>
                    <a:pt x="471" y="220"/>
                  </a:lnTo>
                  <a:lnTo>
                    <a:pt x="471" y="230"/>
                  </a:lnTo>
                  <a:lnTo>
                    <a:pt x="471" y="242"/>
                  </a:lnTo>
                  <a:lnTo>
                    <a:pt x="469" y="254"/>
                  </a:lnTo>
                  <a:lnTo>
                    <a:pt x="466" y="264"/>
                  </a:lnTo>
                  <a:lnTo>
                    <a:pt x="462" y="274"/>
                  </a:lnTo>
                  <a:lnTo>
                    <a:pt x="458" y="282"/>
                  </a:lnTo>
                  <a:lnTo>
                    <a:pt x="453" y="290"/>
                  </a:lnTo>
                  <a:lnTo>
                    <a:pt x="446" y="297"/>
                  </a:lnTo>
                  <a:lnTo>
                    <a:pt x="439" y="303"/>
                  </a:lnTo>
                  <a:lnTo>
                    <a:pt x="432" y="309"/>
                  </a:lnTo>
                  <a:lnTo>
                    <a:pt x="424" y="313"/>
                  </a:lnTo>
                  <a:lnTo>
                    <a:pt x="415" y="317"/>
                  </a:lnTo>
                  <a:lnTo>
                    <a:pt x="405" y="319"/>
                  </a:lnTo>
                  <a:lnTo>
                    <a:pt x="395" y="323"/>
                  </a:lnTo>
                  <a:lnTo>
                    <a:pt x="384" y="324"/>
                  </a:lnTo>
                  <a:lnTo>
                    <a:pt x="373" y="325"/>
                  </a:lnTo>
                  <a:lnTo>
                    <a:pt x="362" y="326"/>
                  </a:lnTo>
                  <a:lnTo>
                    <a:pt x="467" y="487"/>
                  </a:lnTo>
                  <a:close/>
                  <a:moveTo>
                    <a:pt x="304" y="292"/>
                  </a:moveTo>
                  <a:lnTo>
                    <a:pt x="323" y="292"/>
                  </a:lnTo>
                  <a:lnTo>
                    <a:pt x="344" y="292"/>
                  </a:lnTo>
                  <a:lnTo>
                    <a:pt x="354" y="291"/>
                  </a:lnTo>
                  <a:lnTo>
                    <a:pt x="364" y="291"/>
                  </a:lnTo>
                  <a:lnTo>
                    <a:pt x="374" y="289"/>
                  </a:lnTo>
                  <a:lnTo>
                    <a:pt x="383" y="288"/>
                  </a:lnTo>
                  <a:lnTo>
                    <a:pt x="391" y="284"/>
                  </a:lnTo>
                  <a:lnTo>
                    <a:pt x="400" y="281"/>
                  </a:lnTo>
                  <a:lnTo>
                    <a:pt x="407" y="275"/>
                  </a:lnTo>
                  <a:lnTo>
                    <a:pt x="414" y="269"/>
                  </a:lnTo>
                  <a:lnTo>
                    <a:pt x="418" y="262"/>
                  </a:lnTo>
                  <a:lnTo>
                    <a:pt x="422" y="253"/>
                  </a:lnTo>
                  <a:lnTo>
                    <a:pt x="424" y="242"/>
                  </a:lnTo>
                  <a:lnTo>
                    <a:pt x="425" y="229"/>
                  </a:lnTo>
                  <a:lnTo>
                    <a:pt x="425" y="220"/>
                  </a:lnTo>
                  <a:lnTo>
                    <a:pt x="423" y="212"/>
                  </a:lnTo>
                  <a:lnTo>
                    <a:pt x="421" y="203"/>
                  </a:lnTo>
                  <a:lnTo>
                    <a:pt x="417" y="196"/>
                  </a:lnTo>
                  <a:lnTo>
                    <a:pt x="414" y="192"/>
                  </a:lnTo>
                  <a:lnTo>
                    <a:pt x="409" y="186"/>
                  </a:lnTo>
                  <a:lnTo>
                    <a:pt x="403" y="182"/>
                  </a:lnTo>
                  <a:lnTo>
                    <a:pt x="397" y="179"/>
                  </a:lnTo>
                  <a:lnTo>
                    <a:pt x="384" y="173"/>
                  </a:lnTo>
                  <a:lnTo>
                    <a:pt x="369" y="171"/>
                  </a:lnTo>
                  <a:lnTo>
                    <a:pt x="354" y="168"/>
                  </a:lnTo>
                  <a:lnTo>
                    <a:pt x="338" y="168"/>
                  </a:lnTo>
                  <a:lnTo>
                    <a:pt x="239" y="168"/>
                  </a:lnTo>
                  <a:lnTo>
                    <a:pt x="239" y="292"/>
                  </a:lnTo>
                  <a:lnTo>
                    <a:pt x="304" y="292"/>
                  </a:lnTo>
                  <a:close/>
                </a:path>
              </a:pathLst>
            </a:custGeom>
            <a:solidFill>
              <a:schemeClr val="tx1"/>
            </a:solidFill>
            <a:ln w="9525">
              <a:solidFill>
                <a:schemeClr val="tx1"/>
              </a:solidFill>
              <a:round/>
              <a:headEnd/>
              <a:tailEnd/>
            </a:ln>
          </p:spPr>
          <p:txBody>
            <a:bodyPr/>
            <a:lstStyle/>
            <a:p>
              <a:pPr>
                <a:buClr>
                  <a:srgbClr val="000000"/>
                </a:buClr>
                <a:buSzPct val="100000"/>
                <a:buFont typeface="Times New Roman" pitchFamily="1" charset="0"/>
                <a:buNone/>
              </a:pPr>
              <a:endParaRPr lang="cs-CZ">
                <a:latin typeface="Calibri" pitchFamily="1" charset="0"/>
              </a:endParaRPr>
            </a:p>
          </p:txBody>
        </p:sp>
      </p:grpSp>
      <p:grpSp>
        <p:nvGrpSpPr>
          <p:cNvPr id="3" name="Group 17"/>
          <p:cNvGrpSpPr>
            <a:grpSpLocks/>
          </p:cNvGrpSpPr>
          <p:nvPr/>
        </p:nvGrpSpPr>
        <p:grpSpPr bwMode="auto">
          <a:xfrm>
            <a:off x="7624763" y="6280150"/>
            <a:ext cx="1128712" cy="346075"/>
            <a:chOff x="319" y="3782"/>
            <a:chExt cx="870" cy="347"/>
          </a:xfrm>
        </p:grpSpPr>
        <p:sp>
          <p:nvSpPr>
            <p:cNvPr id="53259" name="WordArt 18"/>
            <p:cNvSpPr>
              <a:spLocks noChangeArrowheads="1" noChangeShapeType="1" noTextEdit="1"/>
            </p:cNvSpPr>
            <p:nvPr/>
          </p:nvSpPr>
          <p:spPr bwMode="auto">
            <a:xfrm>
              <a:off x="324" y="3782"/>
              <a:ext cx="857" cy="211"/>
            </a:xfrm>
            <a:prstGeom prst="rect">
              <a:avLst/>
            </a:prstGeom>
          </p:spPr>
          <p:txBody>
            <a:bodyPr wrap="none" fromWordArt="1">
              <a:prstTxWarp prst="textPlain">
                <a:avLst>
                  <a:gd name="adj" fmla="val 50000"/>
                </a:avLst>
              </a:prstTxWarp>
            </a:bodyPr>
            <a:lstStyle/>
            <a:p>
              <a:pPr algn="ctr"/>
              <a:r>
                <a:rPr lang="cs-CZ" sz="3600" kern="10">
                  <a:ln w="28575">
                    <a:solidFill>
                      <a:schemeClr val="tx1"/>
                    </a:solidFill>
                    <a:round/>
                    <a:headEnd/>
                    <a:tailEnd/>
                  </a:ln>
                  <a:latin typeface="Square721 BT"/>
                </a:rPr>
                <a:t>ISO</a:t>
              </a:r>
            </a:p>
          </p:txBody>
        </p:sp>
        <p:sp>
          <p:nvSpPr>
            <p:cNvPr id="53260" name="WordArt 19"/>
            <p:cNvSpPr>
              <a:spLocks noChangeArrowheads="1" noChangeShapeType="1" noTextEdit="1"/>
            </p:cNvSpPr>
            <p:nvPr/>
          </p:nvSpPr>
          <p:spPr bwMode="auto">
            <a:xfrm>
              <a:off x="319" y="4039"/>
              <a:ext cx="870" cy="90"/>
            </a:xfrm>
            <a:prstGeom prst="rect">
              <a:avLst/>
            </a:prstGeom>
          </p:spPr>
          <p:txBody>
            <a:bodyPr wrap="none" fromWordArt="1">
              <a:prstTxWarp prst="textPlain">
                <a:avLst>
                  <a:gd name="adj" fmla="val 50000"/>
                </a:avLst>
              </a:prstTxWarp>
            </a:bodyPr>
            <a:lstStyle/>
            <a:p>
              <a:pPr algn="ctr"/>
              <a:r>
                <a:rPr lang="cs-CZ" sz="3600" kern="10">
                  <a:ln w="9525">
                    <a:noFill/>
                    <a:round/>
                    <a:headEnd/>
                    <a:tailEnd/>
                  </a:ln>
                  <a:solidFill>
                    <a:srgbClr val="00248F"/>
                  </a:solidFill>
                  <a:latin typeface="Square721 BT"/>
                </a:rPr>
                <a:t>9001:2000</a:t>
              </a:r>
            </a:p>
          </p:txBody>
        </p:sp>
      </p:grpSp>
      <p:pic>
        <p:nvPicPr>
          <p:cNvPr id="17" name="Obrázek 16" descr="P2006T_17508-Edit.jpg"/>
          <p:cNvPicPr>
            <a:picLocks noChangeAspect="1"/>
          </p:cNvPicPr>
          <p:nvPr/>
        </p:nvPicPr>
        <p:blipFill>
          <a:blip r:embed="rId2"/>
          <a:stretch>
            <a:fillRect/>
          </a:stretch>
        </p:blipFill>
        <p:spPr>
          <a:xfrm>
            <a:off x="0" y="757238"/>
            <a:ext cx="9144000" cy="6100762"/>
          </a:xfrm>
          <a:prstGeom prst="rect">
            <a:avLst/>
          </a:prstGeom>
          <a:ln>
            <a:noFill/>
          </a:ln>
          <a:effectLst>
            <a:outerShdw blurRad="190500" algn="tl" rotWithShape="0">
              <a:srgbClr val="000000">
                <a:alpha val="70000"/>
              </a:srgbClr>
            </a:outerShdw>
          </a:effectLst>
        </p:spPr>
      </p:pic>
      <p:sp>
        <p:nvSpPr>
          <p:cNvPr id="35" name="Vývojový diagram: dokument 34"/>
          <p:cNvSpPr/>
          <p:nvPr/>
        </p:nvSpPr>
        <p:spPr bwMode="auto">
          <a:xfrm>
            <a:off x="0" y="0"/>
            <a:ext cx="9144000" cy="1357313"/>
          </a:xfrm>
          <a:prstGeom prst="flowChartDocument">
            <a:avLst/>
          </a:prstGeom>
          <a:solidFill>
            <a:schemeClr val="bg1"/>
          </a:solidFill>
          <a:ln w="9525" cap="flat" cmpd="sng" algn="ctr">
            <a:noFill/>
            <a:prstDash val="solid"/>
            <a:round/>
            <a:headEnd type="none" w="med" len="med"/>
            <a:tailEnd type="none" w="med" len="med"/>
          </a:ln>
          <a:effectLst>
            <a:outerShdw blurRad="495300" dist="482600" dir="2700000" algn="tl" rotWithShape="0">
              <a:prstClr val="black">
                <a:alpha val="72000"/>
              </a:prstClr>
            </a:outerShdw>
          </a:effectLst>
        </p:spPr>
        <p:txBody>
          <a:bodyPr/>
          <a:lstStyle/>
          <a:p>
            <a:pPr>
              <a:lnSpc>
                <a:spcPct val="150000"/>
              </a:lnSpc>
              <a:buClr>
                <a:srgbClr val="000000"/>
              </a:buClr>
              <a:buSzPct val="100000"/>
              <a:buFont typeface="Times New Roman" pitchFamily="16"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cs-CZ" sz="2400" b="1" dirty="0">
                <a:solidFill>
                  <a:srgbClr val="FFFF00"/>
                </a:solidFill>
                <a:ea typeface="Arial Unicode MS" pitchFamily="34" charset="-128"/>
                <a:cs typeface="Arial Unicode MS" charset="0"/>
              </a:rPr>
              <a:t>                                 						</a:t>
            </a:r>
            <a:endParaRPr lang="cs-CZ" sz="2400" b="1" spc="600" dirty="0">
              <a:solidFill>
                <a:schemeClr val="bg1">
                  <a:lumMod val="85000"/>
                </a:schemeClr>
              </a:solidFill>
              <a:ea typeface="Arial Unicode MS" pitchFamily="34" charset="-128"/>
              <a:cs typeface="Arial Unicode MS" charset="0"/>
            </a:endParaRPr>
          </a:p>
        </p:txBody>
      </p:sp>
      <p:pic>
        <p:nvPicPr>
          <p:cNvPr id="29" name="5 Imagen" descr="tecnam-logo US.jpg"/>
          <p:cNvPicPr>
            <a:picLocks noChangeAspect="1"/>
          </p:cNvPicPr>
          <p:nvPr/>
        </p:nvPicPr>
        <p:blipFill>
          <a:blip r:embed="rId3"/>
          <a:stretch>
            <a:fillRect/>
          </a:stretch>
        </p:blipFill>
        <p:spPr>
          <a:xfrm>
            <a:off x="357158" y="142852"/>
            <a:ext cx="3714776" cy="1034831"/>
          </a:xfrm>
          <a:prstGeom prst="rect">
            <a:avLst/>
          </a:prstGeom>
        </p:spPr>
      </p:pic>
      <p:sp>
        <p:nvSpPr>
          <p:cNvPr id="30" name="4 Proceso"/>
          <p:cNvSpPr/>
          <p:nvPr/>
        </p:nvSpPr>
        <p:spPr>
          <a:xfrm>
            <a:off x="0" y="6500834"/>
            <a:ext cx="9144000" cy="357166"/>
          </a:xfrm>
          <a:prstGeom prst="flowChartProcess">
            <a:avLst/>
          </a:prstGeom>
        </p:spPr>
        <p:style>
          <a:lnRef idx="3">
            <a:schemeClr val="lt1"/>
          </a:lnRef>
          <a:fillRef idx="1003">
            <a:schemeClr val="dk2"/>
          </a:fillRef>
          <a:effectRef idx="1">
            <a:schemeClr val="accent1"/>
          </a:effectRef>
          <a:fontRef idx="minor">
            <a:schemeClr val="lt1"/>
          </a:fontRef>
        </p:style>
        <p:txBody>
          <a:bodyPr anchor="ctr"/>
          <a:lstStyle/>
          <a:p>
            <a:pPr algn="ctr" fontAlgn="auto">
              <a:spcBef>
                <a:spcPts val="0"/>
              </a:spcBef>
              <a:spcAft>
                <a:spcPts val="0"/>
              </a:spcAft>
              <a:defRPr/>
            </a:pPr>
            <a:r>
              <a:rPr lang="es-ES" sz="3200" dirty="0" smtClean="0"/>
              <a:t>WWW.TECNAM.NET</a:t>
            </a:r>
            <a:endParaRPr lang="es-ES" sz="3200" dirty="0"/>
          </a:p>
        </p:txBody>
      </p:sp>
      <p:sp>
        <p:nvSpPr>
          <p:cNvPr id="19" name="Text Box 5"/>
          <p:cNvSpPr txBox="1">
            <a:spLocks noChangeArrowheads="1"/>
          </p:cNvSpPr>
          <p:nvPr/>
        </p:nvSpPr>
        <p:spPr bwMode="auto">
          <a:xfrm>
            <a:off x="2643174" y="142852"/>
            <a:ext cx="7572396" cy="928694"/>
          </a:xfrm>
          <a:prstGeom prst="rect">
            <a:avLst/>
          </a:prstGeom>
          <a:noFill/>
          <a:ln w="9525">
            <a:noFill/>
            <a:round/>
            <a:headEnd/>
            <a:tailEnd/>
          </a:ln>
          <a:effectLst>
            <a:outerShdw blurRad="254000" dist="431800" dir="2700000" algn="tl" rotWithShape="0">
              <a:prstClr val="black">
                <a:alpha val="84000"/>
              </a:prstClr>
            </a:outerShdw>
            <a:softEdge rad="31750"/>
          </a:effectLst>
        </p:spPr>
        <p:txBody>
          <a:bodyPr lIns="90000" tIns="46800" rIns="90000" bIns="46800" anchor="ctr"/>
          <a:lstStyle/>
          <a:p>
            <a:pPr algn="ctr">
              <a:buClr>
                <a:srgbClr val="000000"/>
              </a:buClr>
              <a:buSzPct val="100000"/>
              <a:buFont typeface="Times New Roman" pitchFamily="1" charset="0"/>
              <a:buNone/>
              <a:defRPr/>
            </a:pPr>
            <a:r>
              <a:rPr lang="cs-CZ" sz="2800" b="1" dirty="0" smtClean="0">
                <a:solidFill>
                  <a:schemeClr val="tx2">
                    <a:lumMod val="75000"/>
                  </a:schemeClr>
                </a:solidFill>
              </a:rPr>
              <a:t>DEMONSTRATION  FLIGHTS</a:t>
            </a:r>
            <a:endParaRPr lang="cs-CZ" sz="5400" dirty="0">
              <a:solidFill>
                <a:schemeClr val="tx2">
                  <a:lumMod val="75000"/>
                </a:schemeClr>
              </a:solidFill>
            </a:endParaRPr>
          </a:p>
        </p:txBody>
      </p:sp>
      <p:sp>
        <p:nvSpPr>
          <p:cNvPr id="20" name="Text Box 5"/>
          <p:cNvSpPr txBox="1">
            <a:spLocks noChangeArrowheads="1"/>
          </p:cNvSpPr>
          <p:nvPr/>
        </p:nvSpPr>
        <p:spPr bwMode="auto">
          <a:xfrm>
            <a:off x="0" y="5643578"/>
            <a:ext cx="6429388" cy="571504"/>
          </a:xfrm>
          <a:prstGeom prst="rect">
            <a:avLst/>
          </a:prstGeom>
          <a:solidFill>
            <a:srgbClr val="F2F2F2">
              <a:alpha val="83922"/>
            </a:srgbClr>
          </a:solidFill>
          <a:ln w="9525">
            <a:noFill/>
            <a:round/>
            <a:headEnd/>
            <a:tailEnd/>
          </a:ln>
          <a:effectLst>
            <a:outerShdw blurRad="254000" dist="431800" dir="2700000" algn="tl" rotWithShape="0">
              <a:prstClr val="black">
                <a:alpha val="84000"/>
              </a:prstClr>
            </a:outerShdw>
            <a:softEdge rad="31750"/>
          </a:effectLst>
        </p:spPr>
        <p:txBody>
          <a:bodyPr lIns="90000" tIns="46800" rIns="90000" bIns="46800" anchor="ctr"/>
          <a:lstStyle/>
          <a:p>
            <a:pPr algn="ctr">
              <a:buClr>
                <a:srgbClr val="000000"/>
              </a:buClr>
              <a:buSzPct val="100000"/>
              <a:buFont typeface="Times New Roman" pitchFamily="1" charset="0"/>
              <a:buNone/>
              <a:defRPr/>
            </a:pPr>
            <a:r>
              <a:rPr lang="cs-CZ" sz="2800" b="1" dirty="0" smtClean="0">
                <a:solidFill>
                  <a:schemeClr val="tx2">
                    <a:lumMod val="75000"/>
                  </a:schemeClr>
                </a:solidFill>
              </a:rPr>
              <a:t>TODAY  - LATE  AFTERNOON</a:t>
            </a:r>
            <a:endParaRPr lang="cs-CZ" sz="5400" dirty="0">
              <a:solidFill>
                <a:schemeClr val="tx2">
                  <a:lumMod val="75000"/>
                </a:schemeClr>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10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1000"/>
                                        <p:tgtEl>
                                          <p:spTgt spid="29"/>
                                        </p:tgtEl>
                                      </p:cBhvr>
                                    </p:animEffect>
                                  </p:childTnLst>
                                </p:cTn>
                              </p:par>
                              <p:par>
                                <p:cTn id="14" presetID="10"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1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lum bright="81000" contrast="-46000"/>
          </a:blip>
          <a:srcRect/>
          <a:stretch>
            <a:fillRect/>
          </a:stretch>
        </p:blipFill>
        <p:spPr bwMode="auto">
          <a:xfrm>
            <a:off x="0" y="1071546"/>
            <a:ext cx="9144000" cy="5519026"/>
          </a:xfrm>
          <a:prstGeom prst="ellipse">
            <a:avLst/>
          </a:prstGeom>
          <a:ln>
            <a:noFill/>
          </a:ln>
          <a:effectLst>
            <a:softEdge rad="112500"/>
          </a:effectLst>
        </p:spPr>
      </p:pic>
      <p:pic>
        <p:nvPicPr>
          <p:cNvPr id="21507" name="4 Imagen" descr="Dibujo.bmp"/>
          <p:cNvPicPr>
            <a:picLocks noChangeAspect="1"/>
          </p:cNvPicPr>
          <p:nvPr/>
        </p:nvPicPr>
        <p:blipFill>
          <a:blip r:embed="rId3"/>
          <a:srcRect/>
          <a:stretch>
            <a:fillRect/>
          </a:stretch>
        </p:blipFill>
        <p:spPr bwMode="auto">
          <a:xfrm>
            <a:off x="0" y="0"/>
            <a:ext cx="9144000" cy="1000125"/>
          </a:xfrm>
          <a:prstGeom prst="rect">
            <a:avLst/>
          </a:prstGeom>
          <a:noFill/>
          <a:ln w="9525">
            <a:noFill/>
            <a:miter lim="800000"/>
            <a:headEnd/>
            <a:tailEnd/>
          </a:ln>
        </p:spPr>
      </p:pic>
      <p:sp>
        <p:nvSpPr>
          <p:cNvPr id="6" name="5 Proceso"/>
          <p:cNvSpPr/>
          <p:nvPr/>
        </p:nvSpPr>
        <p:spPr>
          <a:xfrm>
            <a:off x="0" y="6500834"/>
            <a:ext cx="9144000" cy="357166"/>
          </a:xfrm>
          <a:prstGeom prst="flowChartProcess">
            <a:avLst/>
          </a:prstGeom>
        </p:spPr>
        <p:style>
          <a:lnRef idx="3">
            <a:schemeClr val="lt1"/>
          </a:lnRef>
          <a:fillRef idx="1003">
            <a:schemeClr val="dk2"/>
          </a:fillRef>
          <a:effectRef idx="1">
            <a:schemeClr val="accent1"/>
          </a:effectRef>
          <a:fontRef idx="minor">
            <a:schemeClr val="lt1"/>
          </a:fontRef>
        </p:style>
        <p:txBody>
          <a:bodyPr anchor="ctr"/>
          <a:lstStyle/>
          <a:p>
            <a:pPr algn="ctr" fontAlgn="auto">
              <a:spcBef>
                <a:spcPts val="0"/>
              </a:spcBef>
              <a:spcAft>
                <a:spcPts val="0"/>
              </a:spcAft>
              <a:defRPr/>
            </a:pPr>
            <a:r>
              <a:rPr lang="es-ES" sz="3200" dirty="0" smtClean="0"/>
              <a:t>WWW.TECNAM.NET</a:t>
            </a:r>
            <a:endParaRPr lang="es-ES" sz="3200" dirty="0"/>
          </a:p>
        </p:txBody>
      </p:sp>
      <p:pic>
        <p:nvPicPr>
          <p:cNvPr id="8" name="7 Imagen" descr="FA247 (2).JPG"/>
          <p:cNvPicPr>
            <a:picLocks noChangeAspect="1"/>
          </p:cNvPicPr>
          <p:nvPr/>
        </p:nvPicPr>
        <p:blipFill>
          <a:blip r:embed="rId4"/>
          <a:stretch>
            <a:fillRect/>
          </a:stretch>
        </p:blipFill>
        <p:spPr>
          <a:xfrm>
            <a:off x="0" y="783026"/>
            <a:ext cx="9144000" cy="5717808"/>
          </a:xfrm>
          <a:prstGeom prst="rect">
            <a:avLst/>
          </a:prstGeom>
        </p:spPr>
      </p:pic>
      <p:sp>
        <p:nvSpPr>
          <p:cNvPr id="9" name="8 Rectángulo"/>
          <p:cNvSpPr/>
          <p:nvPr/>
        </p:nvSpPr>
        <p:spPr>
          <a:xfrm>
            <a:off x="0" y="1000108"/>
            <a:ext cx="4339650" cy="923330"/>
          </a:xfrm>
          <a:prstGeom prst="rect">
            <a:avLst/>
          </a:prstGeom>
          <a:noFill/>
        </p:spPr>
        <p:txBody>
          <a:bodyPr wrap="none" lIns="91440" tIns="45720" rIns="91440" bIns="45720">
            <a:spAutoFit/>
          </a:bodyPr>
          <a:lstStyle/>
          <a:p>
            <a:pPr algn="ctr"/>
            <a:r>
              <a:rPr lang="es-ES" sz="5400" b="1" dirty="0" err="1"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Thank</a:t>
            </a:r>
            <a:r>
              <a:rPr lang="es-ES" sz="5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a:t>
            </a:r>
            <a:r>
              <a:rPr lang="es-ES" sz="5400" b="1" dirty="0" err="1"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you</a:t>
            </a:r>
            <a:r>
              <a:rPr lang="es-ES" sz="5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a:t>
            </a:r>
            <a:endParaRPr lang="es-ES" sz="5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Tree>
  </p:cSld>
  <p:clrMapOvr>
    <a:masterClrMapping/>
  </p:clrMapOvr>
  <p:transition>
    <p:cover dir="r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lum bright="81000" contrast="-46000"/>
          </a:blip>
          <a:srcRect/>
          <a:stretch>
            <a:fillRect/>
          </a:stretch>
        </p:blipFill>
        <p:spPr bwMode="auto">
          <a:xfrm>
            <a:off x="0" y="1071546"/>
            <a:ext cx="9144000" cy="5519026"/>
          </a:xfrm>
          <a:prstGeom prst="ellipse">
            <a:avLst/>
          </a:prstGeom>
          <a:ln>
            <a:noFill/>
          </a:ln>
          <a:effectLst>
            <a:softEdge rad="112500"/>
          </a:effectLst>
        </p:spPr>
      </p:pic>
      <p:pic>
        <p:nvPicPr>
          <p:cNvPr id="4099" name="4 Imagen" descr="Dibujo.bmp"/>
          <p:cNvPicPr>
            <a:picLocks noChangeAspect="1"/>
          </p:cNvPicPr>
          <p:nvPr/>
        </p:nvPicPr>
        <p:blipFill>
          <a:blip r:embed="rId3"/>
          <a:srcRect/>
          <a:stretch>
            <a:fillRect/>
          </a:stretch>
        </p:blipFill>
        <p:spPr bwMode="auto">
          <a:xfrm>
            <a:off x="0" y="0"/>
            <a:ext cx="9144000" cy="1000125"/>
          </a:xfrm>
          <a:prstGeom prst="rect">
            <a:avLst/>
          </a:prstGeom>
          <a:noFill/>
          <a:ln w="9525">
            <a:noFill/>
            <a:miter lim="800000"/>
            <a:headEnd/>
            <a:tailEnd/>
          </a:ln>
        </p:spPr>
      </p:pic>
      <p:sp>
        <p:nvSpPr>
          <p:cNvPr id="6" name="5 Proceso"/>
          <p:cNvSpPr/>
          <p:nvPr/>
        </p:nvSpPr>
        <p:spPr>
          <a:xfrm>
            <a:off x="0" y="6500834"/>
            <a:ext cx="9144000" cy="357166"/>
          </a:xfrm>
          <a:prstGeom prst="flowChartProcess">
            <a:avLst/>
          </a:prstGeom>
        </p:spPr>
        <p:style>
          <a:lnRef idx="3">
            <a:schemeClr val="lt1"/>
          </a:lnRef>
          <a:fillRef idx="1003">
            <a:schemeClr val="dk2"/>
          </a:fillRef>
          <a:effectRef idx="1">
            <a:schemeClr val="accent1"/>
          </a:effectRef>
          <a:fontRef idx="minor">
            <a:schemeClr val="lt1"/>
          </a:fontRef>
        </p:style>
        <p:txBody>
          <a:bodyPr anchor="ctr"/>
          <a:lstStyle/>
          <a:p>
            <a:pPr algn="ctr" fontAlgn="auto">
              <a:spcBef>
                <a:spcPts val="0"/>
              </a:spcBef>
              <a:spcAft>
                <a:spcPts val="0"/>
              </a:spcAft>
              <a:defRPr/>
            </a:pPr>
            <a:r>
              <a:rPr lang="es-ES" sz="3200" dirty="0" smtClean="0"/>
              <a:t>WWW.TECNAM.NET</a:t>
            </a:r>
            <a:endParaRPr lang="es-ES" sz="3200" dirty="0"/>
          </a:p>
        </p:txBody>
      </p:sp>
      <p:sp>
        <p:nvSpPr>
          <p:cNvPr id="7" name="6 Proceso"/>
          <p:cNvSpPr/>
          <p:nvPr/>
        </p:nvSpPr>
        <p:spPr>
          <a:xfrm>
            <a:off x="214282" y="1142984"/>
            <a:ext cx="1143008" cy="142876"/>
          </a:xfrm>
          <a:prstGeom prst="flowChartProcess">
            <a:avLst/>
          </a:prstGeom>
        </p:spPr>
        <p:style>
          <a:lnRef idx="3">
            <a:schemeClr val="lt1"/>
          </a:lnRef>
          <a:fillRef idx="1003">
            <a:schemeClr val="dk2"/>
          </a:fillRef>
          <a:effectRef idx="1">
            <a:schemeClr val="accent1"/>
          </a:effectRef>
          <a:fontRef idx="minor">
            <a:schemeClr val="lt1"/>
          </a:fontRef>
        </p:style>
        <p:txBody>
          <a:bodyPr anchor="ctr"/>
          <a:lstStyle/>
          <a:p>
            <a:pPr algn="ctr" fontAlgn="auto">
              <a:spcBef>
                <a:spcPts val="0"/>
              </a:spcBef>
              <a:spcAft>
                <a:spcPts val="0"/>
              </a:spcAft>
              <a:defRPr/>
            </a:pPr>
            <a:endParaRPr lang="es-ES" sz="4800"/>
          </a:p>
        </p:txBody>
      </p:sp>
      <p:sp>
        <p:nvSpPr>
          <p:cNvPr id="4106" name="3 Subtítulo"/>
          <p:cNvSpPr txBox="1">
            <a:spLocks/>
          </p:cNvSpPr>
          <p:nvPr/>
        </p:nvSpPr>
        <p:spPr bwMode="auto">
          <a:xfrm>
            <a:off x="214313" y="785813"/>
            <a:ext cx="8929687" cy="357187"/>
          </a:xfrm>
          <a:prstGeom prst="rect">
            <a:avLst/>
          </a:prstGeom>
          <a:noFill/>
          <a:ln w="9525">
            <a:noFill/>
            <a:miter lim="800000"/>
            <a:headEnd/>
            <a:tailEnd/>
          </a:ln>
        </p:spPr>
        <p:txBody>
          <a:bodyPr/>
          <a:lstStyle/>
          <a:p>
            <a:pPr marL="342900" indent="-342900">
              <a:spcBef>
                <a:spcPct val="20000"/>
              </a:spcBef>
              <a:buFont typeface="Arial" charset="0"/>
              <a:buNone/>
            </a:pPr>
            <a:r>
              <a:rPr lang="en-GB" sz="2000" b="1" dirty="0" smtClean="0">
                <a:solidFill>
                  <a:schemeClr val="tx2"/>
                </a:solidFill>
                <a:cs typeface="Arial" charset="0"/>
              </a:rPr>
              <a:t>Story</a:t>
            </a:r>
            <a:endParaRPr lang="en-GB" b="1" dirty="0">
              <a:solidFill>
                <a:schemeClr val="tx2"/>
              </a:solidFill>
              <a:cs typeface="Arial" charset="0"/>
            </a:endParaRPr>
          </a:p>
        </p:txBody>
      </p:sp>
      <p:sp>
        <p:nvSpPr>
          <p:cNvPr id="4107" name="Text Box 6"/>
          <p:cNvSpPr txBox="1">
            <a:spLocks noChangeArrowheads="1"/>
          </p:cNvSpPr>
          <p:nvPr/>
        </p:nvSpPr>
        <p:spPr bwMode="auto">
          <a:xfrm>
            <a:off x="1435100" y="1546225"/>
            <a:ext cx="719138" cy="304800"/>
          </a:xfrm>
          <a:prstGeom prst="rect">
            <a:avLst/>
          </a:prstGeom>
          <a:noFill/>
          <a:ln w="9525">
            <a:noFill/>
            <a:miter lim="800000"/>
            <a:headEnd/>
            <a:tailEnd/>
          </a:ln>
        </p:spPr>
        <p:txBody>
          <a:bodyPr>
            <a:spAutoFit/>
          </a:bodyPr>
          <a:lstStyle/>
          <a:p>
            <a:pPr>
              <a:spcBef>
                <a:spcPct val="50000"/>
              </a:spcBef>
            </a:pPr>
            <a:r>
              <a:rPr lang="it-IT" sz="1400" b="1" i="1">
                <a:latin typeface="Calibri" pitchFamily="34" charset="0"/>
              </a:rPr>
              <a:t>1948</a:t>
            </a:r>
          </a:p>
        </p:txBody>
      </p:sp>
      <p:sp>
        <p:nvSpPr>
          <p:cNvPr id="4108" name="Text Box 7"/>
          <p:cNvSpPr txBox="1">
            <a:spLocks noChangeArrowheads="1"/>
          </p:cNvSpPr>
          <p:nvPr/>
        </p:nvSpPr>
        <p:spPr bwMode="auto">
          <a:xfrm>
            <a:off x="2071688" y="1835150"/>
            <a:ext cx="2087562" cy="1082675"/>
          </a:xfrm>
          <a:prstGeom prst="rect">
            <a:avLst/>
          </a:prstGeom>
          <a:noFill/>
          <a:ln w="9525">
            <a:noFill/>
            <a:miter lim="800000"/>
            <a:headEnd/>
            <a:tailEnd/>
          </a:ln>
        </p:spPr>
        <p:txBody>
          <a:bodyPr>
            <a:spAutoFit/>
          </a:bodyPr>
          <a:lstStyle/>
          <a:p>
            <a:pPr>
              <a:spcBef>
                <a:spcPct val="50000"/>
              </a:spcBef>
            </a:pPr>
            <a:r>
              <a:rPr lang="it-IT" sz="1000" b="1" i="1">
                <a:cs typeface="Arial" charset="0"/>
              </a:rPr>
              <a:t>Two seat tandem aircraft powered by a 65 hp Continental engine.</a:t>
            </a:r>
          </a:p>
          <a:p>
            <a:pPr>
              <a:spcBef>
                <a:spcPct val="50000"/>
              </a:spcBef>
            </a:pPr>
            <a:r>
              <a:rPr lang="it-IT" sz="1000" b="1" i="1">
                <a:cs typeface="Arial" charset="0"/>
              </a:rPr>
              <a:t>First aircraft designed and built by Pascale brothers, founders of Partenavia and Tecnam</a:t>
            </a:r>
          </a:p>
        </p:txBody>
      </p:sp>
      <p:pic>
        <p:nvPicPr>
          <p:cNvPr id="4109" name="Picture 8"/>
          <p:cNvPicPr>
            <a:picLocks noChangeAspect="1" noChangeArrowheads="1"/>
          </p:cNvPicPr>
          <p:nvPr/>
        </p:nvPicPr>
        <p:blipFill>
          <a:blip r:embed="rId4"/>
          <a:srcRect/>
          <a:stretch>
            <a:fillRect/>
          </a:stretch>
        </p:blipFill>
        <p:spPr bwMode="auto">
          <a:xfrm>
            <a:off x="571500" y="1906588"/>
            <a:ext cx="1441450" cy="882650"/>
          </a:xfrm>
          <a:prstGeom prst="rect">
            <a:avLst/>
          </a:prstGeom>
          <a:noFill/>
          <a:ln w="9525">
            <a:noFill/>
            <a:miter lim="800000"/>
            <a:headEnd/>
            <a:tailEnd/>
          </a:ln>
        </p:spPr>
      </p:pic>
      <p:sp>
        <p:nvSpPr>
          <p:cNvPr id="4110" name="Text Box 9"/>
          <p:cNvSpPr txBox="1">
            <a:spLocks noChangeArrowheads="1"/>
          </p:cNvSpPr>
          <p:nvPr/>
        </p:nvSpPr>
        <p:spPr bwMode="auto">
          <a:xfrm>
            <a:off x="4459288" y="1546225"/>
            <a:ext cx="719137" cy="304800"/>
          </a:xfrm>
          <a:prstGeom prst="rect">
            <a:avLst/>
          </a:prstGeom>
          <a:noFill/>
          <a:ln w="9525">
            <a:noFill/>
            <a:miter lim="800000"/>
            <a:headEnd/>
            <a:tailEnd/>
          </a:ln>
        </p:spPr>
        <p:txBody>
          <a:bodyPr>
            <a:spAutoFit/>
          </a:bodyPr>
          <a:lstStyle/>
          <a:p>
            <a:pPr>
              <a:spcBef>
                <a:spcPct val="50000"/>
              </a:spcBef>
            </a:pPr>
            <a:r>
              <a:rPr lang="it-IT" sz="1400" b="1" i="1">
                <a:latin typeface="Calibri" pitchFamily="34" charset="0"/>
              </a:rPr>
              <a:t>1952</a:t>
            </a:r>
          </a:p>
        </p:txBody>
      </p:sp>
      <p:sp>
        <p:nvSpPr>
          <p:cNvPr id="4111" name="Text Box 10"/>
          <p:cNvSpPr txBox="1">
            <a:spLocks noChangeArrowheads="1"/>
          </p:cNvSpPr>
          <p:nvPr/>
        </p:nvSpPr>
        <p:spPr bwMode="auto">
          <a:xfrm>
            <a:off x="4592638" y="1906588"/>
            <a:ext cx="2230437" cy="854075"/>
          </a:xfrm>
          <a:prstGeom prst="rect">
            <a:avLst/>
          </a:prstGeom>
          <a:noFill/>
          <a:ln w="9525">
            <a:noFill/>
            <a:miter lim="800000"/>
            <a:headEnd/>
            <a:tailEnd/>
          </a:ln>
        </p:spPr>
        <p:txBody>
          <a:bodyPr>
            <a:spAutoFit/>
          </a:bodyPr>
          <a:lstStyle/>
          <a:p>
            <a:pPr>
              <a:spcBef>
                <a:spcPct val="50000"/>
              </a:spcBef>
            </a:pPr>
            <a:r>
              <a:rPr lang="it-IT" sz="1000" b="1" i="1">
                <a:cs typeface="Arial" charset="0"/>
              </a:rPr>
              <a:t>Three seat aircraft powered by a 100 hp Continental engine. Wooden structure. Retractable tail wheel type landing gear 130 Kts max speed S.L.</a:t>
            </a:r>
          </a:p>
        </p:txBody>
      </p:sp>
      <p:pic>
        <p:nvPicPr>
          <p:cNvPr id="4112" name="Picture 11"/>
          <p:cNvPicPr>
            <a:picLocks noChangeAspect="1" noChangeArrowheads="1"/>
          </p:cNvPicPr>
          <p:nvPr/>
        </p:nvPicPr>
        <p:blipFill>
          <a:blip r:embed="rId5"/>
          <a:srcRect/>
          <a:stretch>
            <a:fillRect/>
          </a:stretch>
        </p:blipFill>
        <p:spPr bwMode="auto">
          <a:xfrm>
            <a:off x="6835775" y="1906588"/>
            <a:ext cx="1439863" cy="868362"/>
          </a:xfrm>
          <a:prstGeom prst="rect">
            <a:avLst/>
          </a:prstGeom>
          <a:noFill/>
          <a:ln w="9525">
            <a:noFill/>
            <a:miter lim="800000"/>
            <a:headEnd/>
            <a:tailEnd/>
          </a:ln>
        </p:spPr>
      </p:pic>
      <p:sp>
        <p:nvSpPr>
          <p:cNvPr id="4113" name="Text Box 12"/>
          <p:cNvSpPr txBox="1">
            <a:spLocks noChangeArrowheads="1"/>
          </p:cNvSpPr>
          <p:nvPr/>
        </p:nvSpPr>
        <p:spPr bwMode="auto">
          <a:xfrm>
            <a:off x="1508125" y="3276600"/>
            <a:ext cx="719138" cy="304800"/>
          </a:xfrm>
          <a:prstGeom prst="rect">
            <a:avLst/>
          </a:prstGeom>
          <a:noFill/>
          <a:ln w="9525">
            <a:noFill/>
            <a:miter lim="800000"/>
            <a:headEnd/>
            <a:tailEnd/>
          </a:ln>
        </p:spPr>
        <p:txBody>
          <a:bodyPr>
            <a:spAutoFit/>
          </a:bodyPr>
          <a:lstStyle/>
          <a:p>
            <a:pPr>
              <a:spcBef>
                <a:spcPct val="50000"/>
              </a:spcBef>
            </a:pPr>
            <a:r>
              <a:rPr lang="it-IT" sz="1400" b="1" i="1">
                <a:latin typeface="Calibri" pitchFamily="34" charset="0"/>
              </a:rPr>
              <a:t>1955</a:t>
            </a:r>
          </a:p>
        </p:txBody>
      </p:sp>
      <p:sp>
        <p:nvSpPr>
          <p:cNvPr id="4114" name="Text Box 13"/>
          <p:cNvSpPr txBox="1">
            <a:spLocks noChangeArrowheads="1"/>
          </p:cNvSpPr>
          <p:nvPr/>
        </p:nvSpPr>
        <p:spPr bwMode="auto">
          <a:xfrm>
            <a:off x="2143125" y="3419475"/>
            <a:ext cx="2303463" cy="1006475"/>
          </a:xfrm>
          <a:prstGeom prst="rect">
            <a:avLst/>
          </a:prstGeom>
          <a:noFill/>
          <a:ln w="9525">
            <a:noFill/>
            <a:miter lim="800000"/>
            <a:headEnd/>
            <a:tailEnd/>
          </a:ln>
        </p:spPr>
        <p:txBody>
          <a:bodyPr>
            <a:spAutoFit/>
          </a:bodyPr>
          <a:lstStyle/>
          <a:p>
            <a:pPr>
              <a:spcBef>
                <a:spcPct val="50000"/>
              </a:spcBef>
            </a:pPr>
            <a:r>
              <a:rPr lang="it-IT" sz="1000" b="1" i="1">
                <a:cs typeface="Arial" charset="0"/>
              </a:rPr>
              <a:t>Two seat sport aircraft powered by a 150 hp Lycoming engine. All wood monocoque structure. Retractable tricycle type landing gear. Laminar airfoil 190 Kts max speed S.L.</a:t>
            </a:r>
          </a:p>
        </p:txBody>
      </p:sp>
      <p:pic>
        <p:nvPicPr>
          <p:cNvPr id="4115" name="Picture 14"/>
          <p:cNvPicPr>
            <a:picLocks noChangeAspect="1" noChangeArrowheads="1"/>
          </p:cNvPicPr>
          <p:nvPr/>
        </p:nvPicPr>
        <p:blipFill>
          <a:blip r:embed="rId6"/>
          <a:srcRect/>
          <a:stretch>
            <a:fillRect/>
          </a:stretch>
        </p:blipFill>
        <p:spPr bwMode="auto">
          <a:xfrm>
            <a:off x="571500" y="3541713"/>
            <a:ext cx="1439863" cy="885825"/>
          </a:xfrm>
          <a:prstGeom prst="rect">
            <a:avLst/>
          </a:prstGeom>
          <a:noFill/>
          <a:ln w="9525">
            <a:noFill/>
            <a:miter lim="800000"/>
            <a:headEnd/>
            <a:tailEnd/>
          </a:ln>
        </p:spPr>
      </p:pic>
      <p:sp>
        <p:nvSpPr>
          <p:cNvPr id="4116" name="Text Box 18"/>
          <p:cNvSpPr txBox="1">
            <a:spLocks noChangeArrowheads="1"/>
          </p:cNvSpPr>
          <p:nvPr/>
        </p:nvSpPr>
        <p:spPr bwMode="auto">
          <a:xfrm>
            <a:off x="4603750" y="3203575"/>
            <a:ext cx="719138" cy="304800"/>
          </a:xfrm>
          <a:prstGeom prst="rect">
            <a:avLst/>
          </a:prstGeom>
          <a:noFill/>
          <a:ln w="9525">
            <a:noFill/>
            <a:miter lim="800000"/>
            <a:headEnd/>
            <a:tailEnd/>
          </a:ln>
        </p:spPr>
        <p:txBody>
          <a:bodyPr>
            <a:spAutoFit/>
          </a:bodyPr>
          <a:lstStyle/>
          <a:p>
            <a:pPr>
              <a:spcBef>
                <a:spcPct val="50000"/>
              </a:spcBef>
            </a:pPr>
            <a:r>
              <a:rPr lang="it-IT" sz="1400" b="1" i="1">
                <a:latin typeface="Calibri" pitchFamily="34" charset="0"/>
              </a:rPr>
              <a:t>1957</a:t>
            </a:r>
          </a:p>
        </p:txBody>
      </p:sp>
      <p:sp>
        <p:nvSpPr>
          <p:cNvPr id="4117" name="Text Box 19"/>
          <p:cNvSpPr txBox="1">
            <a:spLocks noChangeArrowheads="1"/>
          </p:cNvSpPr>
          <p:nvPr/>
        </p:nvSpPr>
        <p:spPr bwMode="auto">
          <a:xfrm>
            <a:off x="4592638" y="3492500"/>
            <a:ext cx="2303462" cy="854075"/>
          </a:xfrm>
          <a:prstGeom prst="rect">
            <a:avLst/>
          </a:prstGeom>
          <a:noFill/>
          <a:ln w="9525">
            <a:noFill/>
            <a:miter lim="800000"/>
            <a:headEnd/>
            <a:tailEnd/>
          </a:ln>
        </p:spPr>
        <p:txBody>
          <a:bodyPr>
            <a:spAutoFit/>
          </a:bodyPr>
          <a:lstStyle/>
          <a:p>
            <a:pPr>
              <a:spcBef>
                <a:spcPct val="50000"/>
              </a:spcBef>
            </a:pPr>
            <a:r>
              <a:rPr lang="it-IT" sz="1000" b="1" i="1">
                <a:cs typeface="Arial" charset="0"/>
              </a:rPr>
              <a:t>Four seat aircraft powered by a 180 hp Lycoming engine. Wooden-metal structure Tricycle fixed landing gear 135 Kts max speed S.L.</a:t>
            </a:r>
          </a:p>
        </p:txBody>
      </p:sp>
      <p:pic>
        <p:nvPicPr>
          <p:cNvPr id="4118" name="Picture 21"/>
          <p:cNvPicPr>
            <a:picLocks noChangeAspect="1" noChangeArrowheads="1"/>
          </p:cNvPicPr>
          <p:nvPr/>
        </p:nvPicPr>
        <p:blipFill>
          <a:blip r:embed="rId7"/>
          <a:srcRect/>
          <a:stretch>
            <a:fillRect/>
          </a:stretch>
        </p:blipFill>
        <p:spPr bwMode="auto">
          <a:xfrm>
            <a:off x="6835775" y="3492500"/>
            <a:ext cx="1439863" cy="728663"/>
          </a:xfrm>
          <a:prstGeom prst="rect">
            <a:avLst/>
          </a:prstGeom>
          <a:noFill/>
          <a:ln w="9525">
            <a:noFill/>
            <a:miter lim="800000"/>
            <a:headEnd/>
            <a:tailEnd/>
          </a:ln>
        </p:spPr>
      </p:pic>
      <p:sp>
        <p:nvSpPr>
          <p:cNvPr id="4119" name="Text Box 22"/>
          <p:cNvSpPr txBox="1">
            <a:spLocks noChangeArrowheads="1"/>
          </p:cNvSpPr>
          <p:nvPr/>
        </p:nvSpPr>
        <p:spPr bwMode="auto">
          <a:xfrm>
            <a:off x="1508125" y="4786313"/>
            <a:ext cx="719138" cy="304800"/>
          </a:xfrm>
          <a:prstGeom prst="rect">
            <a:avLst/>
          </a:prstGeom>
          <a:noFill/>
          <a:ln w="9525">
            <a:noFill/>
            <a:miter lim="800000"/>
            <a:headEnd/>
            <a:tailEnd/>
          </a:ln>
        </p:spPr>
        <p:txBody>
          <a:bodyPr>
            <a:spAutoFit/>
          </a:bodyPr>
          <a:lstStyle/>
          <a:p>
            <a:pPr>
              <a:spcBef>
                <a:spcPct val="50000"/>
              </a:spcBef>
            </a:pPr>
            <a:r>
              <a:rPr lang="it-IT" sz="1400" b="1" i="1">
                <a:latin typeface="Calibri" pitchFamily="34" charset="0"/>
              </a:rPr>
              <a:t>1959</a:t>
            </a:r>
          </a:p>
        </p:txBody>
      </p:sp>
      <p:sp>
        <p:nvSpPr>
          <p:cNvPr id="4120" name="Text Box 23"/>
          <p:cNvSpPr txBox="1">
            <a:spLocks noChangeArrowheads="1"/>
          </p:cNvSpPr>
          <p:nvPr/>
        </p:nvSpPr>
        <p:spPr bwMode="auto">
          <a:xfrm>
            <a:off x="2143125" y="4970463"/>
            <a:ext cx="2160588" cy="1387475"/>
          </a:xfrm>
          <a:prstGeom prst="rect">
            <a:avLst/>
          </a:prstGeom>
          <a:noFill/>
          <a:ln w="9525">
            <a:noFill/>
            <a:miter lim="800000"/>
            <a:headEnd/>
            <a:tailEnd/>
          </a:ln>
        </p:spPr>
        <p:txBody>
          <a:bodyPr>
            <a:spAutoFit/>
          </a:bodyPr>
          <a:lstStyle/>
          <a:p>
            <a:pPr>
              <a:spcBef>
                <a:spcPct val="50000"/>
              </a:spcBef>
            </a:pPr>
            <a:r>
              <a:rPr lang="it-IT" sz="1000" b="1" i="1">
                <a:cs typeface="Arial" charset="0"/>
              </a:rPr>
              <a:t>Two seat trainer aircraft powered by a 100 hp Continental engine. Wooden-metal structure. Bicycle fixed landing gear 105 Kts max speed S.L.</a:t>
            </a:r>
          </a:p>
          <a:p>
            <a:pPr>
              <a:spcBef>
                <a:spcPct val="50000"/>
              </a:spcBef>
            </a:pPr>
            <a:r>
              <a:rPr lang="it-IT" sz="1000" b="1" i="1">
                <a:cs typeface="Arial" charset="0"/>
              </a:rPr>
              <a:t>Winner of the Aero Club Italia Contest for flying schools in 1960</a:t>
            </a:r>
          </a:p>
        </p:txBody>
      </p:sp>
      <p:sp>
        <p:nvSpPr>
          <p:cNvPr id="4121" name="Text Box 26"/>
          <p:cNvSpPr txBox="1">
            <a:spLocks noChangeArrowheads="1"/>
          </p:cNvSpPr>
          <p:nvPr/>
        </p:nvSpPr>
        <p:spPr bwMode="auto">
          <a:xfrm>
            <a:off x="4603750" y="4826000"/>
            <a:ext cx="719138" cy="304800"/>
          </a:xfrm>
          <a:prstGeom prst="rect">
            <a:avLst/>
          </a:prstGeom>
          <a:noFill/>
          <a:ln w="9525">
            <a:noFill/>
            <a:miter lim="800000"/>
            <a:headEnd/>
            <a:tailEnd/>
          </a:ln>
        </p:spPr>
        <p:txBody>
          <a:bodyPr>
            <a:spAutoFit/>
          </a:bodyPr>
          <a:lstStyle/>
          <a:p>
            <a:pPr>
              <a:spcBef>
                <a:spcPct val="50000"/>
              </a:spcBef>
            </a:pPr>
            <a:r>
              <a:rPr lang="it-IT" sz="1400" b="1" i="1">
                <a:latin typeface="Calibri" pitchFamily="34" charset="0"/>
              </a:rPr>
              <a:t>1964</a:t>
            </a:r>
          </a:p>
        </p:txBody>
      </p:sp>
      <p:sp>
        <p:nvSpPr>
          <p:cNvPr id="4122" name="Text Box 27"/>
          <p:cNvSpPr txBox="1">
            <a:spLocks noChangeArrowheads="1"/>
          </p:cNvSpPr>
          <p:nvPr/>
        </p:nvSpPr>
        <p:spPr bwMode="auto">
          <a:xfrm>
            <a:off x="4532313" y="5186363"/>
            <a:ext cx="2232025" cy="854075"/>
          </a:xfrm>
          <a:prstGeom prst="rect">
            <a:avLst/>
          </a:prstGeom>
          <a:noFill/>
          <a:ln w="9525">
            <a:noFill/>
            <a:miter lim="800000"/>
            <a:headEnd/>
            <a:tailEnd/>
          </a:ln>
        </p:spPr>
        <p:txBody>
          <a:bodyPr>
            <a:spAutoFit/>
          </a:bodyPr>
          <a:lstStyle/>
          <a:p>
            <a:pPr>
              <a:spcBef>
                <a:spcPct val="50000"/>
              </a:spcBef>
            </a:pPr>
            <a:r>
              <a:rPr lang="it-IT" sz="1000" b="1" i="1">
                <a:cs typeface="Arial" charset="0"/>
              </a:rPr>
              <a:t>Four seat aircraft powered by 180/200 hp Lycoming engine. Metal structure. Tricycle fixed landing gear. 140 Kts max speed S.L.</a:t>
            </a:r>
          </a:p>
        </p:txBody>
      </p:sp>
      <p:pic>
        <p:nvPicPr>
          <p:cNvPr id="4123" name="Picture 28"/>
          <p:cNvPicPr>
            <a:picLocks noChangeAspect="1" noChangeArrowheads="1"/>
          </p:cNvPicPr>
          <p:nvPr/>
        </p:nvPicPr>
        <p:blipFill>
          <a:blip r:embed="rId8"/>
          <a:srcRect/>
          <a:stretch>
            <a:fillRect/>
          </a:stretch>
        </p:blipFill>
        <p:spPr bwMode="auto">
          <a:xfrm>
            <a:off x="6835775" y="4970463"/>
            <a:ext cx="1439863" cy="798512"/>
          </a:xfrm>
          <a:prstGeom prst="rect">
            <a:avLst/>
          </a:prstGeom>
          <a:noFill/>
          <a:ln w="9525">
            <a:noFill/>
            <a:miter lim="800000"/>
            <a:headEnd/>
            <a:tailEnd/>
          </a:ln>
        </p:spPr>
      </p:pic>
      <p:pic>
        <p:nvPicPr>
          <p:cNvPr id="4124" name="Picture 25"/>
          <p:cNvPicPr>
            <a:picLocks noChangeAspect="1" noChangeArrowheads="1"/>
          </p:cNvPicPr>
          <p:nvPr/>
        </p:nvPicPr>
        <p:blipFill>
          <a:blip r:embed="rId9"/>
          <a:srcRect/>
          <a:stretch>
            <a:fillRect/>
          </a:stretch>
        </p:blipFill>
        <p:spPr bwMode="auto">
          <a:xfrm>
            <a:off x="571500" y="5143500"/>
            <a:ext cx="1439863" cy="882650"/>
          </a:xfrm>
          <a:prstGeom prst="rect">
            <a:avLst/>
          </a:prstGeom>
          <a:noFill/>
          <a:ln w="9525">
            <a:noFill/>
            <a:miter lim="800000"/>
            <a:headEnd/>
            <a:tailEnd/>
          </a:ln>
        </p:spPr>
      </p:pic>
      <p:sp>
        <p:nvSpPr>
          <p:cNvPr id="4125" name="Text Box 15"/>
          <p:cNvSpPr txBox="1">
            <a:spLocks noChangeArrowheads="1"/>
          </p:cNvSpPr>
          <p:nvPr/>
        </p:nvSpPr>
        <p:spPr bwMode="auto">
          <a:xfrm>
            <a:off x="714375" y="2786063"/>
            <a:ext cx="1152525" cy="274637"/>
          </a:xfrm>
          <a:prstGeom prst="rect">
            <a:avLst/>
          </a:prstGeom>
          <a:noFill/>
          <a:ln w="9525">
            <a:noFill/>
            <a:miter lim="800000"/>
            <a:headEnd/>
            <a:tailEnd/>
          </a:ln>
        </p:spPr>
        <p:txBody>
          <a:bodyPr>
            <a:spAutoFit/>
          </a:bodyPr>
          <a:lstStyle/>
          <a:p>
            <a:pPr>
              <a:spcBef>
                <a:spcPct val="50000"/>
              </a:spcBef>
            </a:pPr>
            <a:r>
              <a:rPr lang="it-IT" sz="1200" b="1" i="1">
                <a:latin typeface="Calibri" pitchFamily="34" charset="0"/>
              </a:rPr>
              <a:t>P48-B Astore</a:t>
            </a:r>
          </a:p>
        </p:txBody>
      </p:sp>
      <p:sp>
        <p:nvSpPr>
          <p:cNvPr id="4126" name="Text Box 16"/>
          <p:cNvSpPr txBox="1">
            <a:spLocks noChangeArrowheads="1"/>
          </p:cNvSpPr>
          <p:nvPr/>
        </p:nvSpPr>
        <p:spPr bwMode="auto">
          <a:xfrm>
            <a:off x="7072313" y="2786063"/>
            <a:ext cx="1152525" cy="274637"/>
          </a:xfrm>
          <a:prstGeom prst="rect">
            <a:avLst/>
          </a:prstGeom>
          <a:noFill/>
          <a:ln w="9525">
            <a:noFill/>
            <a:miter lim="800000"/>
            <a:headEnd/>
            <a:tailEnd/>
          </a:ln>
        </p:spPr>
        <p:txBody>
          <a:bodyPr>
            <a:spAutoFit/>
          </a:bodyPr>
          <a:lstStyle/>
          <a:p>
            <a:pPr>
              <a:spcBef>
                <a:spcPct val="50000"/>
              </a:spcBef>
            </a:pPr>
            <a:r>
              <a:rPr lang="it-IT" sz="1200" b="1" i="1">
                <a:latin typeface="Calibri" pitchFamily="34" charset="0"/>
              </a:rPr>
              <a:t>P52-Tigrotto</a:t>
            </a:r>
          </a:p>
        </p:txBody>
      </p:sp>
      <p:sp>
        <p:nvSpPr>
          <p:cNvPr id="4127" name="Text Box 17"/>
          <p:cNvSpPr txBox="1">
            <a:spLocks noChangeArrowheads="1"/>
          </p:cNvSpPr>
          <p:nvPr/>
        </p:nvSpPr>
        <p:spPr bwMode="auto">
          <a:xfrm>
            <a:off x="642938" y="4500563"/>
            <a:ext cx="1152525" cy="274637"/>
          </a:xfrm>
          <a:prstGeom prst="rect">
            <a:avLst/>
          </a:prstGeom>
          <a:noFill/>
          <a:ln w="9525">
            <a:noFill/>
            <a:miter lim="800000"/>
            <a:headEnd/>
            <a:tailEnd/>
          </a:ln>
        </p:spPr>
        <p:txBody>
          <a:bodyPr>
            <a:spAutoFit/>
          </a:bodyPr>
          <a:lstStyle/>
          <a:p>
            <a:pPr>
              <a:spcBef>
                <a:spcPct val="50000"/>
              </a:spcBef>
            </a:pPr>
            <a:r>
              <a:rPr lang="it-IT" sz="1200" b="1" i="1">
                <a:latin typeface="Calibri" pitchFamily="34" charset="0"/>
              </a:rPr>
              <a:t>P55-Tornado</a:t>
            </a:r>
          </a:p>
        </p:txBody>
      </p:sp>
      <p:sp>
        <p:nvSpPr>
          <p:cNvPr id="4128" name="Text Box 20"/>
          <p:cNvSpPr txBox="1">
            <a:spLocks noChangeArrowheads="1"/>
          </p:cNvSpPr>
          <p:nvPr/>
        </p:nvSpPr>
        <p:spPr bwMode="auto">
          <a:xfrm>
            <a:off x="7072313" y="4286250"/>
            <a:ext cx="1152525" cy="274638"/>
          </a:xfrm>
          <a:prstGeom prst="rect">
            <a:avLst/>
          </a:prstGeom>
          <a:noFill/>
          <a:ln w="9525">
            <a:noFill/>
            <a:miter lim="800000"/>
            <a:headEnd/>
            <a:tailEnd/>
          </a:ln>
        </p:spPr>
        <p:txBody>
          <a:bodyPr>
            <a:spAutoFit/>
          </a:bodyPr>
          <a:lstStyle/>
          <a:p>
            <a:pPr>
              <a:spcBef>
                <a:spcPct val="50000"/>
              </a:spcBef>
            </a:pPr>
            <a:r>
              <a:rPr lang="it-IT" sz="1200" b="1" i="1">
                <a:latin typeface="Calibri" pitchFamily="34" charset="0"/>
              </a:rPr>
              <a:t>P57 Fachiro</a:t>
            </a:r>
          </a:p>
        </p:txBody>
      </p:sp>
      <p:sp>
        <p:nvSpPr>
          <p:cNvPr id="4129" name="Text Box 24"/>
          <p:cNvSpPr txBox="1">
            <a:spLocks noChangeArrowheads="1"/>
          </p:cNvSpPr>
          <p:nvPr/>
        </p:nvSpPr>
        <p:spPr bwMode="auto">
          <a:xfrm>
            <a:off x="7000875" y="5857875"/>
            <a:ext cx="1152525" cy="274638"/>
          </a:xfrm>
          <a:prstGeom prst="rect">
            <a:avLst/>
          </a:prstGeom>
          <a:noFill/>
          <a:ln w="9525">
            <a:noFill/>
            <a:miter lim="800000"/>
            <a:headEnd/>
            <a:tailEnd/>
          </a:ln>
        </p:spPr>
        <p:txBody>
          <a:bodyPr>
            <a:spAutoFit/>
          </a:bodyPr>
          <a:lstStyle/>
          <a:p>
            <a:pPr>
              <a:spcBef>
                <a:spcPct val="50000"/>
              </a:spcBef>
            </a:pPr>
            <a:r>
              <a:rPr lang="it-IT" sz="1200" b="1" i="1">
                <a:latin typeface="Calibri" pitchFamily="34" charset="0"/>
              </a:rPr>
              <a:t>P64 Oscar</a:t>
            </a:r>
          </a:p>
        </p:txBody>
      </p:sp>
      <p:sp>
        <p:nvSpPr>
          <p:cNvPr id="33" name="32 Rectángulo"/>
          <p:cNvSpPr/>
          <p:nvPr/>
        </p:nvSpPr>
        <p:spPr>
          <a:xfrm>
            <a:off x="1643042" y="1006602"/>
            <a:ext cx="5753178" cy="707886"/>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s-ES" sz="4000" b="1" spc="30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Arial" pitchFamily="34" charset="0"/>
                <a:cs typeface="Arial" pitchFamily="34" charset="0"/>
              </a:rPr>
              <a:t>60 </a:t>
            </a:r>
            <a:r>
              <a:rPr lang="es-ES" sz="4000" b="1" spc="300" err="1">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Arial" pitchFamily="34" charset="0"/>
                <a:cs typeface="Arial" pitchFamily="34" charset="0"/>
              </a:rPr>
              <a:t>Years</a:t>
            </a:r>
            <a:r>
              <a:rPr lang="es-ES" sz="4000" b="1" spc="30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Arial" pitchFamily="34" charset="0"/>
                <a:cs typeface="Arial" pitchFamily="34" charset="0"/>
              </a:rPr>
              <a:t> in </a:t>
            </a:r>
            <a:r>
              <a:rPr lang="es-ES" sz="4000" b="1" spc="300" err="1">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Arial" pitchFamily="34" charset="0"/>
                <a:cs typeface="Arial" pitchFamily="34" charset="0"/>
              </a:rPr>
              <a:t>Aviation</a:t>
            </a:r>
            <a:endParaRPr lang="es-ES" sz="4000" b="1" spc="30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Arial" pitchFamily="34" charset="0"/>
              <a:cs typeface="Arial" pitchFamily="34" charset="0"/>
            </a:endParaRPr>
          </a:p>
        </p:txBody>
      </p:sp>
    </p:spTree>
  </p:cSld>
  <p:clrMapOvr>
    <a:masterClrMapping/>
  </p:clrMapOvr>
  <p:transition>
    <p:cover dir="r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lum bright="81000" contrast="-46000"/>
          </a:blip>
          <a:srcRect/>
          <a:stretch>
            <a:fillRect/>
          </a:stretch>
        </p:blipFill>
        <p:spPr bwMode="auto">
          <a:xfrm>
            <a:off x="0" y="1071546"/>
            <a:ext cx="9144000" cy="5519026"/>
          </a:xfrm>
          <a:prstGeom prst="ellipse">
            <a:avLst/>
          </a:prstGeom>
          <a:ln>
            <a:noFill/>
          </a:ln>
          <a:effectLst>
            <a:softEdge rad="112500"/>
          </a:effectLst>
        </p:spPr>
      </p:pic>
      <p:pic>
        <p:nvPicPr>
          <p:cNvPr id="5123" name="4 Imagen" descr="Dibujo.bmp"/>
          <p:cNvPicPr>
            <a:picLocks noChangeAspect="1"/>
          </p:cNvPicPr>
          <p:nvPr/>
        </p:nvPicPr>
        <p:blipFill>
          <a:blip r:embed="rId3"/>
          <a:srcRect/>
          <a:stretch>
            <a:fillRect/>
          </a:stretch>
        </p:blipFill>
        <p:spPr bwMode="auto">
          <a:xfrm>
            <a:off x="0" y="0"/>
            <a:ext cx="9144000" cy="1000125"/>
          </a:xfrm>
          <a:prstGeom prst="rect">
            <a:avLst/>
          </a:prstGeom>
          <a:noFill/>
          <a:ln w="9525">
            <a:noFill/>
            <a:miter lim="800000"/>
            <a:headEnd/>
            <a:tailEnd/>
          </a:ln>
        </p:spPr>
      </p:pic>
      <p:sp>
        <p:nvSpPr>
          <p:cNvPr id="6" name="5 Proceso"/>
          <p:cNvSpPr/>
          <p:nvPr/>
        </p:nvSpPr>
        <p:spPr>
          <a:xfrm>
            <a:off x="0" y="6500834"/>
            <a:ext cx="9144000" cy="357166"/>
          </a:xfrm>
          <a:prstGeom prst="flowChartProcess">
            <a:avLst/>
          </a:prstGeom>
        </p:spPr>
        <p:style>
          <a:lnRef idx="3">
            <a:schemeClr val="lt1"/>
          </a:lnRef>
          <a:fillRef idx="1003">
            <a:schemeClr val="dk2"/>
          </a:fillRef>
          <a:effectRef idx="1">
            <a:schemeClr val="accent1"/>
          </a:effectRef>
          <a:fontRef idx="minor">
            <a:schemeClr val="lt1"/>
          </a:fontRef>
        </p:style>
        <p:txBody>
          <a:bodyPr anchor="ctr"/>
          <a:lstStyle/>
          <a:p>
            <a:pPr algn="ctr" fontAlgn="auto">
              <a:spcBef>
                <a:spcPts val="0"/>
              </a:spcBef>
              <a:spcAft>
                <a:spcPts val="0"/>
              </a:spcAft>
              <a:defRPr/>
            </a:pPr>
            <a:r>
              <a:rPr lang="es-ES" sz="3200" dirty="0" smtClean="0"/>
              <a:t>WWW.TECNAM.NET</a:t>
            </a:r>
            <a:endParaRPr lang="es-ES" sz="3200" dirty="0"/>
          </a:p>
        </p:txBody>
      </p:sp>
      <p:sp>
        <p:nvSpPr>
          <p:cNvPr id="7" name="6 Proceso"/>
          <p:cNvSpPr/>
          <p:nvPr/>
        </p:nvSpPr>
        <p:spPr>
          <a:xfrm>
            <a:off x="214282" y="1142984"/>
            <a:ext cx="1143008" cy="142876"/>
          </a:xfrm>
          <a:prstGeom prst="flowChartProcess">
            <a:avLst/>
          </a:prstGeom>
        </p:spPr>
        <p:style>
          <a:lnRef idx="3">
            <a:schemeClr val="lt1"/>
          </a:lnRef>
          <a:fillRef idx="1003">
            <a:schemeClr val="dk2"/>
          </a:fillRef>
          <a:effectRef idx="1">
            <a:schemeClr val="accent1"/>
          </a:effectRef>
          <a:fontRef idx="minor">
            <a:schemeClr val="lt1"/>
          </a:fontRef>
        </p:style>
        <p:txBody>
          <a:bodyPr anchor="ctr"/>
          <a:lstStyle/>
          <a:p>
            <a:pPr algn="ctr" fontAlgn="auto">
              <a:spcBef>
                <a:spcPts val="0"/>
              </a:spcBef>
              <a:spcAft>
                <a:spcPts val="0"/>
              </a:spcAft>
              <a:defRPr/>
            </a:pPr>
            <a:endParaRPr lang="es-ES" sz="4800"/>
          </a:p>
        </p:txBody>
      </p:sp>
      <p:sp>
        <p:nvSpPr>
          <p:cNvPr id="5130" name="3 Subtítulo"/>
          <p:cNvSpPr txBox="1">
            <a:spLocks/>
          </p:cNvSpPr>
          <p:nvPr/>
        </p:nvSpPr>
        <p:spPr bwMode="auto">
          <a:xfrm>
            <a:off x="214313" y="785813"/>
            <a:ext cx="8929687" cy="357187"/>
          </a:xfrm>
          <a:prstGeom prst="rect">
            <a:avLst/>
          </a:prstGeom>
          <a:noFill/>
          <a:ln w="9525">
            <a:noFill/>
            <a:miter lim="800000"/>
            <a:headEnd/>
            <a:tailEnd/>
          </a:ln>
        </p:spPr>
        <p:txBody>
          <a:bodyPr/>
          <a:lstStyle/>
          <a:p>
            <a:pPr marL="342900" indent="-342900">
              <a:spcBef>
                <a:spcPct val="20000"/>
              </a:spcBef>
              <a:buFont typeface="Arial" charset="0"/>
              <a:buNone/>
            </a:pPr>
            <a:r>
              <a:rPr lang="en-GB" sz="2000" b="1" dirty="0" smtClean="0">
                <a:solidFill>
                  <a:schemeClr val="tx2"/>
                </a:solidFill>
                <a:cs typeface="Arial" charset="0"/>
              </a:rPr>
              <a:t>Story:</a:t>
            </a:r>
            <a:endParaRPr lang="en-GB" b="1" dirty="0">
              <a:solidFill>
                <a:schemeClr val="tx2"/>
              </a:solidFill>
              <a:cs typeface="Arial" charset="0"/>
            </a:endParaRPr>
          </a:p>
        </p:txBody>
      </p:sp>
      <p:sp>
        <p:nvSpPr>
          <p:cNvPr id="5131" name="Text Box 21"/>
          <p:cNvSpPr txBox="1">
            <a:spLocks noChangeArrowheads="1"/>
          </p:cNvSpPr>
          <p:nvPr/>
        </p:nvSpPr>
        <p:spPr bwMode="auto">
          <a:xfrm>
            <a:off x="1589088" y="3167063"/>
            <a:ext cx="719137" cy="304800"/>
          </a:xfrm>
          <a:prstGeom prst="rect">
            <a:avLst/>
          </a:prstGeom>
          <a:noFill/>
          <a:ln w="9525">
            <a:noFill/>
            <a:miter lim="800000"/>
            <a:headEnd/>
            <a:tailEnd/>
          </a:ln>
        </p:spPr>
        <p:txBody>
          <a:bodyPr>
            <a:spAutoFit/>
          </a:bodyPr>
          <a:lstStyle/>
          <a:p>
            <a:pPr>
              <a:spcBef>
                <a:spcPct val="50000"/>
              </a:spcBef>
            </a:pPr>
            <a:r>
              <a:rPr lang="it-IT" sz="1400" b="1" i="1">
                <a:latin typeface="Calibri" pitchFamily="34" charset="0"/>
              </a:rPr>
              <a:t>1968</a:t>
            </a:r>
          </a:p>
        </p:txBody>
      </p:sp>
      <p:sp>
        <p:nvSpPr>
          <p:cNvPr id="5132" name="Text Box 24"/>
          <p:cNvSpPr txBox="1">
            <a:spLocks noChangeArrowheads="1"/>
          </p:cNvSpPr>
          <p:nvPr/>
        </p:nvSpPr>
        <p:spPr bwMode="auto">
          <a:xfrm>
            <a:off x="4613275" y="3167063"/>
            <a:ext cx="719138" cy="304800"/>
          </a:xfrm>
          <a:prstGeom prst="rect">
            <a:avLst/>
          </a:prstGeom>
          <a:noFill/>
          <a:ln w="9525">
            <a:noFill/>
            <a:miter lim="800000"/>
            <a:headEnd/>
            <a:tailEnd/>
          </a:ln>
        </p:spPr>
        <p:txBody>
          <a:bodyPr>
            <a:spAutoFit/>
          </a:bodyPr>
          <a:lstStyle/>
          <a:p>
            <a:pPr>
              <a:spcBef>
                <a:spcPct val="50000"/>
              </a:spcBef>
            </a:pPr>
            <a:r>
              <a:rPr lang="it-IT" sz="1400" b="1" i="1">
                <a:latin typeface="Calibri" pitchFamily="34" charset="0"/>
              </a:rPr>
              <a:t>1968</a:t>
            </a:r>
          </a:p>
        </p:txBody>
      </p:sp>
      <p:sp>
        <p:nvSpPr>
          <p:cNvPr id="5133" name="Text Box 28"/>
          <p:cNvSpPr txBox="1">
            <a:spLocks noChangeArrowheads="1"/>
          </p:cNvSpPr>
          <p:nvPr/>
        </p:nvSpPr>
        <p:spPr bwMode="auto">
          <a:xfrm>
            <a:off x="7205663" y="4452938"/>
            <a:ext cx="1152525" cy="274637"/>
          </a:xfrm>
          <a:prstGeom prst="rect">
            <a:avLst/>
          </a:prstGeom>
          <a:noFill/>
          <a:ln w="9525">
            <a:noFill/>
            <a:miter lim="800000"/>
            <a:headEnd/>
            <a:tailEnd/>
          </a:ln>
        </p:spPr>
        <p:txBody>
          <a:bodyPr>
            <a:spAutoFit/>
          </a:bodyPr>
          <a:lstStyle/>
          <a:p>
            <a:pPr>
              <a:spcBef>
                <a:spcPct val="50000"/>
              </a:spcBef>
            </a:pPr>
            <a:r>
              <a:rPr lang="it-IT" sz="1200" b="1" i="1">
                <a:latin typeface="Calibri" pitchFamily="34" charset="0"/>
              </a:rPr>
              <a:t>P68 R</a:t>
            </a:r>
          </a:p>
        </p:txBody>
      </p:sp>
      <p:sp>
        <p:nvSpPr>
          <p:cNvPr id="5134" name="Text Box 31"/>
          <p:cNvSpPr txBox="1">
            <a:spLocks noChangeArrowheads="1"/>
          </p:cNvSpPr>
          <p:nvPr/>
        </p:nvSpPr>
        <p:spPr bwMode="auto">
          <a:xfrm>
            <a:off x="869950" y="4511675"/>
            <a:ext cx="1152525" cy="274638"/>
          </a:xfrm>
          <a:prstGeom prst="rect">
            <a:avLst/>
          </a:prstGeom>
          <a:noFill/>
          <a:ln w="9525">
            <a:noFill/>
            <a:miter lim="800000"/>
            <a:headEnd/>
            <a:tailEnd/>
          </a:ln>
        </p:spPr>
        <p:txBody>
          <a:bodyPr>
            <a:spAutoFit/>
          </a:bodyPr>
          <a:lstStyle/>
          <a:p>
            <a:pPr>
              <a:spcBef>
                <a:spcPct val="50000"/>
              </a:spcBef>
            </a:pPr>
            <a:r>
              <a:rPr lang="it-IT" sz="1200" b="1" i="1">
                <a:latin typeface="Calibri" pitchFamily="34" charset="0"/>
              </a:rPr>
              <a:t>P68 Victor</a:t>
            </a:r>
          </a:p>
        </p:txBody>
      </p:sp>
      <p:pic>
        <p:nvPicPr>
          <p:cNvPr id="5135" name="Picture 32"/>
          <p:cNvPicPr>
            <a:picLocks noChangeAspect="1" noChangeArrowheads="1"/>
          </p:cNvPicPr>
          <p:nvPr/>
        </p:nvPicPr>
        <p:blipFill>
          <a:blip r:embed="rId4"/>
          <a:srcRect/>
          <a:stretch>
            <a:fillRect/>
          </a:stretch>
        </p:blipFill>
        <p:spPr bwMode="auto">
          <a:xfrm>
            <a:off x="725488" y="3513138"/>
            <a:ext cx="1511300" cy="917575"/>
          </a:xfrm>
          <a:prstGeom prst="rect">
            <a:avLst/>
          </a:prstGeom>
          <a:noFill/>
          <a:ln w="9525">
            <a:noFill/>
            <a:miter lim="800000"/>
            <a:headEnd/>
            <a:tailEnd/>
          </a:ln>
        </p:spPr>
      </p:pic>
      <p:sp>
        <p:nvSpPr>
          <p:cNvPr id="5136" name="Text Box 33"/>
          <p:cNvSpPr txBox="1">
            <a:spLocks noChangeArrowheads="1"/>
          </p:cNvSpPr>
          <p:nvPr/>
        </p:nvSpPr>
        <p:spPr bwMode="auto">
          <a:xfrm>
            <a:off x="2195513" y="3513138"/>
            <a:ext cx="2233612" cy="862012"/>
          </a:xfrm>
          <a:prstGeom prst="rect">
            <a:avLst/>
          </a:prstGeom>
          <a:noFill/>
          <a:ln w="9525">
            <a:noFill/>
            <a:miter lim="800000"/>
            <a:headEnd/>
            <a:tailEnd/>
          </a:ln>
        </p:spPr>
        <p:txBody>
          <a:bodyPr>
            <a:spAutoFit/>
          </a:bodyPr>
          <a:lstStyle/>
          <a:p>
            <a:pPr>
              <a:spcBef>
                <a:spcPct val="50000"/>
              </a:spcBef>
            </a:pPr>
            <a:r>
              <a:rPr lang="it-IT" sz="1000" b="1" i="1">
                <a:cs typeface="Arial" charset="0"/>
              </a:rPr>
              <a:t>Six-seat twin engine aircraft powered by two 200 hp Lycoming engine. Metal structure. Tricycle fixed landing gear. 172 Kts max speed S.L.</a:t>
            </a:r>
          </a:p>
        </p:txBody>
      </p:sp>
      <p:sp>
        <p:nvSpPr>
          <p:cNvPr id="5137" name="Text Box 34"/>
          <p:cNvSpPr txBox="1">
            <a:spLocks noChangeArrowheads="1"/>
          </p:cNvSpPr>
          <p:nvPr/>
        </p:nvSpPr>
        <p:spPr bwMode="auto">
          <a:xfrm>
            <a:off x="4543425" y="3513138"/>
            <a:ext cx="2374900" cy="549275"/>
          </a:xfrm>
          <a:prstGeom prst="rect">
            <a:avLst/>
          </a:prstGeom>
          <a:noFill/>
          <a:ln w="9525">
            <a:noFill/>
            <a:miter lim="800000"/>
            <a:headEnd/>
            <a:tailEnd/>
          </a:ln>
        </p:spPr>
        <p:txBody>
          <a:bodyPr>
            <a:spAutoFit/>
          </a:bodyPr>
          <a:lstStyle/>
          <a:p>
            <a:pPr>
              <a:spcBef>
                <a:spcPct val="50000"/>
              </a:spcBef>
            </a:pPr>
            <a:r>
              <a:rPr lang="it-IT" sz="1000" b="1" i="1">
                <a:cs typeface="Arial" charset="0"/>
              </a:rPr>
              <a:t>Retractable landing gear version of the P68. Two 200 hp Lycoming engine. 180 Kts max speed S.L.</a:t>
            </a:r>
          </a:p>
        </p:txBody>
      </p:sp>
      <p:pic>
        <p:nvPicPr>
          <p:cNvPr id="5138" name="Picture 36"/>
          <p:cNvPicPr>
            <a:picLocks noChangeAspect="1" noChangeArrowheads="1"/>
          </p:cNvPicPr>
          <p:nvPr/>
        </p:nvPicPr>
        <p:blipFill>
          <a:blip r:embed="rId5"/>
          <a:srcRect/>
          <a:stretch>
            <a:fillRect/>
          </a:stretch>
        </p:blipFill>
        <p:spPr bwMode="auto">
          <a:xfrm>
            <a:off x="6918325" y="3575050"/>
            <a:ext cx="1511300" cy="684213"/>
          </a:xfrm>
          <a:prstGeom prst="rect">
            <a:avLst/>
          </a:prstGeom>
          <a:noFill/>
          <a:ln w="9525">
            <a:noFill/>
            <a:miter lim="800000"/>
            <a:headEnd/>
            <a:tailEnd/>
          </a:ln>
        </p:spPr>
      </p:pic>
      <p:sp>
        <p:nvSpPr>
          <p:cNvPr id="5139" name="Text Box 37"/>
          <p:cNvSpPr txBox="1">
            <a:spLocks noChangeArrowheads="1"/>
          </p:cNvSpPr>
          <p:nvPr/>
        </p:nvSpPr>
        <p:spPr bwMode="auto">
          <a:xfrm>
            <a:off x="2166938" y="4510088"/>
            <a:ext cx="5334000" cy="276225"/>
          </a:xfrm>
          <a:prstGeom prst="rect">
            <a:avLst/>
          </a:prstGeom>
          <a:noFill/>
          <a:ln w="9525">
            <a:noFill/>
            <a:miter lim="800000"/>
            <a:headEnd/>
            <a:tailEnd/>
          </a:ln>
        </p:spPr>
        <p:txBody>
          <a:bodyPr>
            <a:spAutoFit/>
          </a:bodyPr>
          <a:lstStyle/>
          <a:p>
            <a:pPr>
              <a:spcBef>
                <a:spcPct val="50000"/>
              </a:spcBef>
            </a:pPr>
            <a:r>
              <a:rPr lang="it-IT" sz="1200" b="1" i="1">
                <a:cs typeface="Arial" charset="0"/>
              </a:rPr>
              <a:t>The only European light twin engine aircraft sold all over the world</a:t>
            </a:r>
          </a:p>
        </p:txBody>
      </p:sp>
      <p:sp>
        <p:nvSpPr>
          <p:cNvPr id="5140" name="Text Box 38"/>
          <p:cNvSpPr txBox="1">
            <a:spLocks noChangeArrowheads="1"/>
          </p:cNvSpPr>
          <p:nvPr/>
        </p:nvSpPr>
        <p:spPr bwMode="auto">
          <a:xfrm>
            <a:off x="1804988" y="4918075"/>
            <a:ext cx="719137" cy="304800"/>
          </a:xfrm>
          <a:prstGeom prst="rect">
            <a:avLst/>
          </a:prstGeom>
          <a:noFill/>
          <a:ln w="9525">
            <a:noFill/>
            <a:miter lim="800000"/>
            <a:headEnd/>
            <a:tailEnd/>
          </a:ln>
        </p:spPr>
        <p:txBody>
          <a:bodyPr>
            <a:spAutoFit/>
          </a:bodyPr>
          <a:lstStyle/>
          <a:p>
            <a:pPr>
              <a:spcBef>
                <a:spcPct val="50000"/>
              </a:spcBef>
            </a:pPr>
            <a:r>
              <a:rPr lang="it-IT" sz="1400" b="1" i="1">
                <a:latin typeface="Calibri" pitchFamily="34" charset="0"/>
              </a:rPr>
              <a:t>1970</a:t>
            </a:r>
          </a:p>
        </p:txBody>
      </p:sp>
      <p:sp>
        <p:nvSpPr>
          <p:cNvPr id="5141" name="Text Box 39"/>
          <p:cNvSpPr txBox="1">
            <a:spLocks noChangeArrowheads="1"/>
          </p:cNvSpPr>
          <p:nvPr/>
        </p:nvSpPr>
        <p:spPr bwMode="auto">
          <a:xfrm>
            <a:off x="2198688" y="5295900"/>
            <a:ext cx="2159000" cy="701675"/>
          </a:xfrm>
          <a:prstGeom prst="rect">
            <a:avLst/>
          </a:prstGeom>
          <a:noFill/>
          <a:ln w="9525">
            <a:noFill/>
            <a:miter lim="800000"/>
            <a:headEnd/>
            <a:tailEnd/>
          </a:ln>
        </p:spPr>
        <p:txBody>
          <a:bodyPr>
            <a:spAutoFit/>
          </a:bodyPr>
          <a:lstStyle/>
          <a:p>
            <a:pPr>
              <a:spcBef>
                <a:spcPct val="50000"/>
              </a:spcBef>
            </a:pPr>
            <a:r>
              <a:rPr lang="it-IT" sz="1000" b="1" i="1">
                <a:cs typeface="Arial" charset="0"/>
              </a:rPr>
              <a:t>Two-seat aircraft powered by a 100 hp Continental engine. Metal structure. Tricycle fixed landing gear 115 Kts max speed S.L.</a:t>
            </a:r>
          </a:p>
        </p:txBody>
      </p:sp>
      <p:sp>
        <p:nvSpPr>
          <p:cNvPr id="5142" name="Text Box 40"/>
          <p:cNvSpPr txBox="1">
            <a:spLocks noChangeArrowheads="1"/>
          </p:cNvSpPr>
          <p:nvPr/>
        </p:nvSpPr>
        <p:spPr bwMode="auto">
          <a:xfrm>
            <a:off x="1012825" y="6010275"/>
            <a:ext cx="1152525" cy="274638"/>
          </a:xfrm>
          <a:prstGeom prst="rect">
            <a:avLst/>
          </a:prstGeom>
          <a:noFill/>
          <a:ln w="9525">
            <a:noFill/>
            <a:miter lim="800000"/>
            <a:headEnd/>
            <a:tailEnd/>
          </a:ln>
        </p:spPr>
        <p:txBody>
          <a:bodyPr>
            <a:spAutoFit/>
          </a:bodyPr>
          <a:lstStyle/>
          <a:p>
            <a:pPr>
              <a:spcBef>
                <a:spcPct val="50000"/>
              </a:spcBef>
            </a:pPr>
            <a:r>
              <a:rPr lang="it-IT" sz="1200" b="1" i="1">
                <a:latin typeface="Calibri" pitchFamily="34" charset="0"/>
              </a:rPr>
              <a:t>P70 Alfa</a:t>
            </a:r>
          </a:p>
        </p:txBody>
      </p:sp>
      <p:pic>
        <p:nvPicPr>
          <p:cNvPr id="5143" name="Picture 41"/>
          <p:cNvPicPr>
            <a:picLocks noChangeAspect="1" noChangeArrowheads="1"/>
          </p:cNvPicPr>
          <p:nvPr/>
        </p:nvPicPr>
        <p:blipFill>
          <a:blip r:embed="rId6"/>
          <a:srcRect/>
          <a:stretch>
            <a:fillRect/>
          </a:stretch>
        </p:blipFill>
        <p:spPr bwMode="auto">
          <a:xfrm>
            <a:off x="725488" y="5222875"/>
            <a:ext cx="1512887" cy="846138"/>
          </a:xfrm>
          <a:prstGeom prst="rect">
            <a:avLst/>
          </a:prstGeom>
          <a:noFill/>
          <a:ln w="9525">
            <a:noFill/>
            <a:miter lim="800000"/>
            <a:headEnd/>
            <a:tailEnd/>
          </a:ln>
        </p:spPr>
      </p:pic>
      <p:sp>
        <p:nvSpPr>
          <p:cNvPr id="5144" name="Text Box 42"/>
          <p:cNvSpPr txBox="1">
            <a:spLocks noChangeArrowheads="1"/>
          </p:cNvSpPr>
          <p:nvPr/>
        </p:nvSpPr>
        <p:spPr bwMode="auto">
          <a:xfrm>
            <a:off x="4556125" y="5359400"/>
            <a:ext cx="2230438" cy="862013"/>
          </a:xfrm>
          <a:prstGeom prst="rect">
            <a:avLst/>
          </a:prstGeom>
          <a:noFill/>
          <a:ln w="9525">
            <a:noFill/>
            <a:miter lim="800000"/>
            <a:headEnd/>
            <a:tailEnd/>
          </a:ln>
        </p:spPr>
        <p:txBody>
          <a:bodyPr>
            <a:spAutoFit/>
          </a:bodyPr>
          <a:lstStyle/>
          <a:p>
            <a:pPr>
              <a:spcBef>
                <a:spcPct val="50000"/>
              </a:spcBef>
            </a:pPr>
            <a:r>
              <a:rPr lang="it-IT" sz="1000" b="1" i="1">
                <a:cs typeface="Arial" charset="0"/>
              </a:rPr>
              <a:t>Ten-seat twin engine turboprop aircraft Two 320 hp Allyson engine. Tricycle retractable landing gear. 200 Kts max speed S.L.</a:t>
            </a:r>
          </a:p>
        </p:txBody>
      </p:sp>
      <p:sp>
        <p:nvSpPr>
          <p:cNvPr id="5145" name="Text Box 43"/>
          <p:cNvSpPr txBox="1">
            <a:spLocks noChangeArrowheads="1"/>
          </p:cNvSpPr>
          <p:nvPr/>
        </p:nvSpPr>
        <p:spPr bwMode="auto">
          <a:xfrm>
            <a:off x="6989763" y="6083300"/>
            <a:ext cx="1368425" cy="274638"/>
          </a:xfrm>
          <a:prstGeom prst="rect">
            <a:avLst/>
          </a:prstGeom>
          <a:noFill/>
          <a:ln w="9525">
            <a:noFill/>
            <a:miter lim="800000"/>
            <a:headEnd/>
            <a:tailEnd/>
          </a:ln>
        </p:spPr>
        <p:txBody>
          <a:bodyPr>
            <a:spAutoFit/>
          </a:bodyPr>
          <a:lstStyle/>
          <a:p>
            <a:pPr>
              <a:spcBef>
                <a:spcPct val="50000"/>
              </a:spcBef>
            </a:pPr>
            <a:r>
              <a:rPr lang="it-IT" sz="1200" b="1" i="1">
                <a:latin typeface="Calibri" pitchFamily="34" charset="0"/>
              </a:rPr>
              <a:t>AP68 TP Viator</a:t>
            </a:r>
          </a:p>
        </p:txBody>
      </p:sp>
      <p:pic>
        <p:nvPicPr>
          <p:cNvPr id="5146" name="Picture 44"/>
          <p:cNvPicPr>
            <a:picLocks noChangeAspect="1" noChangeArrowheads="1"/>
          </p:cNvPicPr>
          <p:nvPr/>
        </p:nvPicPr>
        <p:blipFill>
          <a:blip r:embed="rId7"/>
          <a:srcRect/>
          <a:stretch>
            <a:fillRect/>
          </a:stretch>
        </p:blipFill>
        <p:spPr bwMode="auto">
          <a:xfrm>
            <a:off x="6953250" y="5359400"/>
            <a:ext cx="1476375" cy="782638"/>
          </a:xfrm>
          <a:prstGeom prst="rect">
            <a:avLst/>
          </a:prstGeom>
          <a:noFill/>
          <a:ln w="9525">
            <a:noFill/>
            <a:miter lim="800000"/>
            <a:headEnd/>
            <a:tailEnd/>
          </a:ln>
        </p:spPr>
      </p:pic>
      <p:sp>
        <p:nvSpPr>
          <p:cNvPr id="5147" name="Text Box 45"/>
          <p:cNvSpPr txBox="1">
            <a:spLocks noChangeArrowheads="1"/>
          </p:cNvSpPr>
          <p:nvPr/>
        </p:nvSpPr>
        <p:spPr bwMode="auto">
          <a:xfrm>
            <a:off x="1662113" y="1568450"/>
            <a:ext cx="719137" cy="304800"/>
          </a:xfrm>
          <a:prstGeom prst="rect">
            <a:avLst/>
          </a:prstGeom>
          <a:noFill/>
          <a:ln w="9525">
            <a:noFill/>
            <a:miter lim="800000"/>
            <a:headEnd/>
            <a:tailEnd/>
          </a:ln>
        </p:spPr>
        <p:txBody>
          <a:bodyPr>
            <a:spAutoFit/>
          </a:bodyPr>
          <a:lstStyle/>
          <a:p>
            <a:pPr>
              <a:spcBef>
                <a:spcPct val="50000"/>
              </a:spcBef>
            </a:pPr>
            <a:r>
              <a:rPr lang="it-IT" sz="1400" b="1" i="1">
                <a:latin typeface="Calibri" pitchFamily="34" charset="0"/>
              </a:rPr>
              <a:t>1966</a:t>
            </a:r>
          </a:p>
        </p:txBody>
      </p:sp>
      <p:sp>
        <p:nvSpPr>
          <p:cNvPr id="5148" name="Text Box 46"/>
          <p:cNvSpPr txBox="1">
            <a:spLocks noChangeArrowheads="1"/>
          </p:cNvSpPr>
          <p:nvPr/>
        </p:nvSpPr>
        <p:spPr bwMode="auto">
          <a:xfrm>
            <a:off x="2236788" y="1790700"/>
            <a:ext cx="2449512" cy="1092200"/>
          </a:xfrm>
          <a:prstGeom prst="rect">
            <a:avLst/>
          </a:prstGeom>
          <a:noFill/>
          <a:ln w="9525">
            <a:noFill/>
            <a:miter lim="800000"/>
            <a:headEnd/>
            <a:tailEnd/>
          </a:ln>
        </p:spPr>
        <p:txBody>
          <a:bodyPr>
            <a:spAutoFit/>
          </a:bodyPr>
          <a:lstStyle/>
          <a:p>
            <a:pPr>
              <a:spcBef>
                <a:spcPct val="50000"/>
              </a:spcBef>
            </a:pPr>
            <a:r>
              <a:rPr lang="it-IT" sz="1000" b="1" i="1">
                <a:cs typeface="Arial" charset="0"/>
              </a:rPr>
              <a:t>Bi/three-seat aircraft powered by 115/150 hp Lycoming engine. Metal structure Tricycle fixed landing gear 125 Kts max speed S.L.</a:t>
            </a:r>
          </a:p>
          <a:p>
            <a:pPr>
              <a:spcBef>
                <a:spcPct val="50000"/>
              </a:spcBef>
            </a:pPr>
            <a:r>
              <a:rPr lang="it-IT" sz="1000" b="1" i="1">
                <a:cs typeface="Arial" charset="0"/>
              </a:rPr>
              <a:t>Very popular in the Italian flying clubs</a:t>
            </a:r>
          </a:p>
        </p:txBody>
      </p:sp>
      <p:sp>
        <p:nvSpPr>
          <p:cNvPr id="5149" name="Text Box 47"/>
          <p:cNvSpPr txBox="1">
            <a:spLocks noChangeArrowheads="1"/>
          </p:cNvSpPr>
          <p:nvPr/>
        </p:nvSpPr>
        <p:spPr bwMode="auto">
          <a:xfrm>
            <a:off x="652463" y="2676525"/>
            <a:ext cx="1657350" cy="274638"/>
          </a:xfrm>
          <a:prstGeom prst="rect">
            <a:avLst/>
          </a:prstGeom>
          <a:noFill/>
          <a:ln w="9525">
            <a:noFill/>
            <a:miter lim="800000"/>
            <a:headEnd/>
            <a:tailEnd/>
          </a:ln>
        </p:spPr>
        <p:txBody>
          <a:bodyPr>
            <a:spAutoFit/>
          </a:bodyPr>
          <a:lstStyle/>
          <a:p>
            <a:pPr>
              <a:spcBef>
                <a:spcPct val="50000"/>
              </a:spcBef>
            </a:pPr>
            <a:r>
              <a:rPr lang="it-IT" sz="1200" b="1" i="1">
                <a:latin typeface="Calibri" pitchFamily="34" charset="0"/>
              </a:rPr>
              <a:t>P66 Oscar 100/150</a:t>
            </a:r>
          </a:p>
        </p:txBody>
      </p:sp>
      <p:pic>
        <p:nvPicPr>
          <p:cNvPr id="5150" name="Picture 48"/>
          <p:cNvPicPr>
            <a:picLocks noChangeAspect="1" noChangeArrowheads="1"/>
          </p:cNvPicPr>
          <p:nvPr/>
        </p:nvPicPr>
        <p:blipFill>
          <a:blip r:embed="rId8"/>
          <a:srcRect/>
          <a:stretch>
            <a:fillRect/>
          </a:stretch>
        </p:blipFill>
        <p:spPr bwMode="auto">
          <a:xfrm>
            <a:off x="725488" y="1879600"/>
            <a:ext cx="1511300" cy="800100"/>
          </a:xfrm>
          <a:prstGeom prst="rect">
            <a:avLst/>
          </a:prstGeom>
          <a:noFill/>
          <a:ln w="9525">
            <a:noFill/>
            <a:miter lim="800000"/>
            <a:headEnd/>
            <a:tailEnd/>
          </a:ln>
        </p:spPr>
      </p:pic>
      <p:sp>
        <p:nvSpPr>
          <p:cNvPr id="5151" name="Text Box 49"/>
          <p:cNvSpPr txBox="1">
            <a:spLocks noChangeArrowheads="1"/>
          </p:cNvSpPr>
          <p:nvPr/>
        </p:nvSpPr>
        <p:spPr bwMode="auto">
          <a:xfrm>
            <a:off x="4757738" y="1538288"/>
            <a:ext cx="719137" cy="304800"/>
          </a:xfrm>
          <a:prstGeom prst="rect">
            <a:avLst/>
          </a:prstGeom>
          <a:noFill/>
          <a:ln w="9525">
            <a:noFill/>
            <a:miter lim="800000"/>
            <a:headEnd/>
            <a:tailEnd/>
          </a:ln>
        </p:spPr>
        <p:txBody>
          <a:bodyPr>
            <a:spAutoFit/>
          </a:bodyPr>
          <a:lstStyle/>
          <a:p>
            <a:pPr>
              <a:spcBef>
                <a:spcPct val="50000"/>
              </a:spcBef>
            </a:pPr>
            <a:r>
              <a:rPr lang="it-IT" sz="1400" b="1" i="1">
                <a:latin typeface="Calibri" pitchFamily="34" charset="0"/>
              </a:rPr>
              <a:t>1966</a:t>
            </a:r>
          </a:p>
        </p:txBody>
      </p:sp>
      <p:sp>
        <p:nvSpPr>
          <p:cNvPr id="5152" name="Text Box 50"/>
          <p:cNvSpPr txBox="1">
            <a:spLocks noChangeArrowheads="1"/>
          </p:cNvSpPr>
          <p:nvPr/>
        </p:nvSpPr>
        <p:spPr bwMode="auto">
          <a:xfrm>
            <a:off x="4686300" y="1784350"/>
            <a:ext cx="2305050" cy="1082675"/>
          </a:xfrm>
          <a:prstGeom prst="rect">
            <a:avLst/>
          </a:prstGeom>
          <a:noFill/>
          <a:ln w="9525">
            <a:noFill/>
            <a:miter lim="800000"/>
            <a:headEnd/>
            <a:tailEnd/>
          </a:ln>
        </p:spPr>
        <p:txBody>
          <a:bodyPr>
            <a:spAutoFit/>
          </a:bodyPr>
          <a:lstStyle/>
          <a:p>
            <a:pPr>
              <a:spcBef>
                <a:spcPct val="50000"/>
              </a:spcBef>
            </a:pPr>
            <a:r>
              <a:rPr lang="it-IT" sz="1000" b="1" i="1">
                <a:cs typeface="Arial" charset="0"/>
              </a:rPr>
              <a:t>Four-seat aircraft powered by a 160 hp Lycoming engine. Metal structure. Tricycle fixed landing gear 125 Kts max speed S.L.</a:t>
            </a:r>
          </a:p>
          <a:p>
            <a:pPr>
              <a:spcBef>
                <a:spcPct val="50000"/>
              </a:spcBef>
            </a:pPr>
            <a:r>
              <a:rPr lang="it-IT" sz="1000" b="1" i="1">
                <a:cs typeface="Arial" charset="0"/>
              </a:rPr>
              <a:t>Selected for the Aero Club Italia flying schools</a:t>
            </a:r>
          </a:p>
        </p:txBody>
      </p:sp>
      <p:sp>
        <p:nvSpPr>
          <p:cNvPr id="5153" name="Text Box 51"/>
          <p:cNvSpPr txBox="1">
            <a:spLocks noChangeArrowheads="1"/>
          </p:cNvSpPr>
          <p:nvPr/>
        </p:nvSpPr>
        <p:spPr bwMode="auto">
          <a:xfrm>
            <a:off x="7205663" y="2720975"/>
            <a:ext cx="1152525" cy="274638"/>
          </a:xfrm>
          <a:prstGeom prst="rect">
            <a:avLst/>
          </a:prstGeom>
          <a:noFill/>
          <a:ln w="9525">
            <a:noFill/>
            <a:miter lim="800000"/>
            <a:headEnd/>
            <a:tailEnd/>
          </a:ln>
        </p:spPr>
        <p:txBody>
          <a:bodyPr>
            <a:spAutoFit/>
          </a:bodyPr>
          <a:lstStyle/>
          <a:p>
            <a:pPr>
              <a:spcBef>
                <a:spcPct val="50000"/>
              </a:spcBef>
            </a:pPr>
            <a:r>
              <a:rPr lang="it-IT" sz="1200" b="1" i="1">
                <a:latin typeface="Calibri" pitchFamily="34" charset="0"/>
              </a:rPr>
              <a:t>P66 Charlie</a:t>
            </a:r>
          </a:p>
        </p:txBody>
      </p:sp>
      <p:pic>
        <p:nvPicPr>
          <p:cNvPr id="5154" name="Picture 52"/>
          <p:cNvPicPr>
            <a:picLocks noChangeAspect="1" noChangeArrowheads="1"/>
          </p:cNvPicPr>
          <p:nvPr/>
        </p:nvPicPr>
        <p:blipFill>
          <a:blip r:embed="rId9"/>
          <a:srcRect/>
          <a:stretch>
            <a:fillRect/>
          </a:stretch>
        </p:blipFill>
        <p:spPr bwMode="auto">
          <a:xfrm>
            <a:off x="6989763" y="1874838"/>
            <a:ext cx="1439862" cy="846137"/>
          </a:xfrm>
          <a:prstGeom prst="rect">
            <a:avLst/>
          </a:prstGeom>
          <a:noFill/>
          <a:ln w="9525">
            <a:noFill/>
            <a:miter lim="800000"/>
            <a:headEnd/>
            <a:tailEnd/>
          </a:ln>
        </p:spPr>
      </p:pic>
      <p:sp>
        <p:nvSpPr>
          <p:cNvPr id="57" name="56 Rectángulo"/>
          <p:cNvSpPr/>
          <p:nvPr/>
        </p:nvSpPr>
        <p:spPr>
          <a:xfrm>
            <a:off x="1643042" y="935164"/>
            <a:ext cx="5753178" cy="707886"/>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s-ES" sz="4000" b="1" spc="30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Arial" pitchFamily="34" charset="0"/>
                <a:cs typeface="Arial" pitchFamily="34" charset="0"/>
              </a:rPr>
              <a:t>60 </a:t>
            </a:r>
            <a:r>
              <a:rPr lang="es-ES" sz="4000" b="1" spc="300" err="1">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Arial" pitchFamily="34" charset="0"/>
                <a:cs typeface="Arial" pitchFamily="34" charset="0"/>
              </a:rPr>
              <a:t>Years</a:t>
            </a:r>
            <a:r>
              <a:rPr lang="es-ES" sz="4000" b="1" spc="30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Arial" pitchFamily="34" charset="0"/>
                <a:cs typeface="Arial" pitchFamily="34" charset="0"/>
              </a:rPr>
              <a:t> in </a:t>
            </a:r>
            <a:r>
              <a:rPr lang="es-ES" sz="4000" b="1" spc="300" err="1">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Arial" pitchFamily="34" charset="0"/>
                <a:cs typeface="Arial" pitchFamily="34" charset="0"/>
              </a:rPr>
              <a:t>Aviation</a:t>
            </a:r>
            <a:endParaRPr lang="es-ES" sz="4000" b="1" spc="30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Arial" pitchFamily="34" charset="0"/>
              <a:cs typeface="Arial" pitchFamily="34" charset="0"/>
            </a:endParaRPr>
          </a:p>
        </p:txBody>
      </p:sp>
    </p:spTree>
  </p:cSld>
  <p:clrMapOvr>
    <a:masterClrMapping/>
  </p:clrMapOvr>
  <p:transition>
    <p:cover dir="r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lum bright="81000" contrast="-46000"/>
          </a:blip>
          <a:srcRect/>
          <a:stretch>
            <a:fillRect/>
          </a:stretch>
        </p:blipFill>
        <p:spPr bwMode="auto">
          <a:xfrm>
            <a:off x="0" y="1071546"/>
            <a:ext cx="9144000" cy="5519026"/>
          </a:xfrm>
          <a:prstGeom prst="ellipse">
            <a:avLst/>
          </a:prstGeom>
          <a:ln>
            <a:noFill/>
          </a:ln>
          <a:effectLst>
            <a:softEdge rad="112500"/>
          </a:effectLst>
        </p:spPr>
      </p:pic>
      <p:pic>
        <p:nvPicPr>
          <p:cNvPr id="6147" name="4 Imagen" descr="Dibujo.bmp"/>
          <p:cNvPicPr>
            <a:picLocks noChangeAspect="1"/>
          </p:cNvPicPr>
          <p:nvPr/>
        </p:nvPicPr>
        <p:blipFill>
          <a:blip r:embed="rId3"/>
          <a:srcRect/>
          <a:stretch>
            <a:fillRect/>
          </a:stretch>
        </p:blipFill>
        <p:spPr bwMode="auto">
          <a:xfrm>
            <a:off x="0" y="0"/>
            <a:ext cx="9144000" cy="1000125"/>
          </a:xfrm>
          <a:prstGeom prst="rect">
            <a:avLst/>
          </a:prstGeom>
          <a:noFill/>
          <a:ln w="9525">
            <a:noFill/>
            <a:miter lim="800000"/>
            <a:headEnd/>
            <a:tailEnd/>
          </a:ln>
        </p:spPr>
      </p:pic>
      <p:sp>
        <p:nvSpPr>
          <p:cNvPr id="6" name="5 Proceso"/>
          <p:cNvSpPr/>
          <p:nvPr/>
        </p:nvSpPr>
        <p:spPr>
          <a:xfrm>
            <a:off x="0" y="6500834"/>
            <a:ext cx="9144000" cy="357166"/>
          </a:xfrm>
          <a:prstGeom prst="flowChartProcess">
            <a:avLst/>
          </a:prstGeom>
        </p:spPr>
        <p:style>
          <a:lnRef idx="3">
            <a:schemeClr val="lt1"/>
          </a:lnRef>
          <a:fillRef idx="1003">
            <a:schemeClr val="dk2"/>
          </a:fillRef>
          <a:effectRef idx="1">
            <a:schemeClr val="accent1"/>
          </a:effectRef>
          <a:fontRef idx="minor">
            <a:schemeClr val="lt1"/>
          </a:fontRef>
        </p:style>
        <p:txBody>
          <a:bodyPr anchor="ctr"/>
          <a:lstStyle/>
          <a:p>
            <a:pPr algn="ctr" fontAlgn="auto">
              <a:spcBef>
                <a:spcPts val="0"/>
              </a:spcBef>
              <a:spcAft>
                <a:spcPts val="0"/>
              </a:spcAft>
              <a:defRPr/>
            </a:pPr>
            <a:r>
              <a:rPr lang="es-ES" sz="3200" dirty="0" smtClean="0"/>
              <a:t>WWW.TECNAM.NET</a:t>
            </a:r>
            <a:endParaRPr lang="es-ES" sz="3200" dirty="0"/>
          </a:p>
        </p:txBody>
      </p:sp>
      <p:sp>
        <p:nvSpPr>
          <p:cNvPr id="19" name="18 Proceso"/>
          <p:cNvSpPr/>
          <p:nvPr/>
        </p:nvSpPr>
        <p:spPr>
          <a:xfrm>
            <a:off x="214282" y="1071546"/>
            <a:ext cx="2143140" cy="142876"/>
          </a:xfrm>
          <a:prstGeom prst="flowChartProcess">
            <a:avLst/>
          </a:prstGeom>
        </p:spPr>
        <p:style>
          <a:lnRef idx="3">
            <a:schemeClr val="lt1"/>
          </a:lnRef>
          <a:fillRef idx="1003">
            <a:schemeClr val="dk2"/>
          </a:fillRef>
          <a:effectRef idx="1">
            <a:schemeClr val="accent1"/>
          </a:effectRef>
          <a:fontRef idx="minor">
            <a:schemeClr val="lt1"/>
          </a:fontRef>
        </p:style>
        <p:txBody>
          <a:bodyPr anchor="ctr"/>
          <a:lstStyle/>
          <a:p>
            <a:pPr algn="ctr" fontAlgn="auto">
              <a:spcBef>
                <a:spcPts val="0"/>
              </a:spcBef>
              <a:spcAft>
                <a:spcPts val="0"/>
              </a:spcAft>
              <a:defRPr/>
            </a:pPr>
            <a:endParaRPr lang="es-ES" sz="4800"/>
          </a:p>
        </p:txBody>
      </p:sp>
      <p:sp>
        <p:nvSpPr>
          <p:cNvPr id="6154" name="3 Subtítulo"/>
          <p:cNvSpPr txBox="1">
            <a:spLocks/>
          </p:cNvSpPr>
          <p:nvPr/>
        </p:nvSpPr>
        <p:spPr bwMode="auto">
          <a:xfrm>
            <a:off x="214313" y="714375"/>
            <a:ext cx="5572125" cy="357188"/>
          </a:xfrm>
          <a:prstGeom prst="rect">
            <a:avLst/>
          </a:prstGeom>
          <a:noFill/>
          <a:ln w="9525">
            <a:noFill/>
            <a:miter lim="800000"/>
            <a:headEnd/>
            <a:tailEnd/>
          </a:ln>
        </p:spPr>
        <p:txBody>
          <a:bodyPr/>
          <a:lstStyle/>
          <a:p>
            <a:pPr marL="342900" indent="-342900">
              <a:spcBef>
                <a:spcPct val="20000"/>
              </a:spcBef>
              <a:buFont typeface="Arial" charset="0"/>
              <a:buNone/>
            </a:pPr>
            <a:r>
              <a:rPr lang="en-GB" b="1">
                <a:solidFill>
                  <a:schemeClr val="tx2"/>
                </a:solidFill>
                <a:cs typeface="Arial" charset="0"/>
              </a:rPr>
              <a:t>TECNAM Now……</a:t>
            </a:r>
          </a:p>
        </p:txBody>
      </p:sp>
      <p:pic>
        <p:nvPicPr>
          <p:cNvPr id="15" name="Picture 15"/>
          <p:cNvPicPr>
            <a:picLocks noChangeAspect="1" noChangeArrowheads="1"/>
          </p:cNvPicPr>
          <p:nvPr/>
        </p:nvPicPr>
        <p:blipFill>
          <a:blip r:embed="rId4"/>
          <a:srcRect/>
          <a:stretch>
            <a:fillRect/>
          </a:stretch>
        </p:blipFill>
        <p:spPr bwMode="auto">
          <a:xfrm>
            <a:off x="4325938" y="1073150"/>
            <a:ext cx="4032250" cy="2500313"/>
          </a:xfrm>
          <a:prstGeom prst="rect">
            <a:avLst/>
          </a:prstGeom>
          <a:ln>
            <a:noFill/>
          </a:ln>
          <a:effectLst>
            <a:outerShdw blurRad="292100" dist="139700" dir="2700000" algn="tl" rotWithShape="0">
              <a:srgbClr val="333333">
                <a:alpha val="65000"/>
              </a:srgbClr>
            </a:outerShdw>
          </a:effectLst>
        </p:spPr>
      </p:pic>
      <p:pic>
        <p:nvPicPr>
          <p:cNvPr id="16" name="Picture 22" descr="Capua"/>
          <p:cNvPicPr>
            <a:picLocks noChangeAspect="1" noChangeArrowheads="1"/>
          </p:cNvPicPr>
          <p:nvPr/>
        </p:nvPicPr>
        <p:blipFill>
          <a:blip r:embed="rId5"/>
          <a:srcRect/>
          <a:stretch>
            <a:fillRect/>
          </a:stretch>
        </p:blipFill>
        <p:spPr bwMode="auto">
          <a:xfrm>
            <a:off x="4357688" y="3786188"/>
            <a:ext cx="4032250" cy="2428875"/>
          </a:xfrm>
          <a:prstGeom prst="rect">
            <a:avLst/>
          </a:prstGeom>
          <a:ln>
            <a:noFill/>
          </a:ln>
          <a:effectLst>
            <a:outerShdw blurRad="292100" dist="139700" dir="2700000" algn="tl" rotWithShape="0">
              <a:srgbClr val="333333">
                <a:alpha val="65000"/>
              </a:srgbClr>
            </a:outerShdw>
          </a:effectLst>
        </p:spPr>
      </p:pic>
      <p:sp>
        <p:nvSpPr>
          <p:cNvPr id="17" name="Text Box 4"/>
          <p:cNvSpPr txBox="1">
            <a:spLocks noChangeArrowheads="1"/>
          </p:cNvSpPr>
          <p:nvPr/>
        </p:nvSpPr>
        <p:spPr bwMode="auto">
          <a:xfrm>
            <a:off x="1217613" y="1516063"/>
            <a:ext cx="719137" cy="366712"/>
          </a:xfrm>
          <a:prstGeom prst="rect">
            <a:avLst/>
          </a:prstGeom>
          <a:noFill/>
          <a:ln w="9525">
            <a:noFill/>
            <a:miter lim="800000"/>
            <a:headEnd/>
            <a:tailEnd/>
          </a:ln>
        </p:spPr>
        <p:txBody>
          <a:bodyPr>
            <a:spAutoFit/>
          </a:bodyPr>
          <a:lstStyle/>
          <a:p>
            <a:pPr>
              <a:spcBef>
                <a:spcPct val="50000"/>
              </a:spcBef>
            </a:pPr>
            <a:r>
              <a:rPr lang="it-IT" b="1" i="1">
                <a:cs typeface="Arial" charset="0"/>
              </a:rPr>
              <a:t>1986</a:t>
            </a:r>
          </a:p>
        </p:txBody>
      </p:sp>
      <p:sp>
        <p:nvSpPr>
          <p:cNvPr id="18" name="Text Box 5"/>
          <p:cNvSpPr txBox="1">
            <a:spLocks noChangeArrowheads="1"/>
          </p:cNvSpPr>
          <p:nvPr/>
        </p:nvSpPr>
        <p:spPr bwMode="auto">
          <a:xfrm>
            <a:off x="1938338" y="1516063"/>
            <a:ext cx="2230437" cy="304800"/>
          </a:xfrm>
          <a:prstGeom prst="rect">
            <a:avLst/>
          </a:prstGeom>
          <a:noFill/>
          <a:ln w="9525">
            <a:noFill/>
            <a:miter lim="800000"/>
            <a:headEnd/>
            <a:tailEnd/>
          </a:ln>
        </p:spPr>
        <p:txBody>
          <a:bodyPr>
            <a:spAutoFit/>
          </a:bodyPr>
          <a:lstStyle/>
          <a:p>
            <a:pPr>
              <a:spcBef>
                <a:spcPct val="50000"/>
              </a:spcBef>
            </a:pPr>
            <a:r>
              <a:rPr lang="it-IT" sz="1400" b="1" i="1">
                <a:cs typeface="Arial" charset="0"/>
              </a:rPr>
              <a:t>Tecnam has been found</a:t>
            </a:r>
          </a:p>
        </p:txBody>
      </p:sp>
      <p:sp>
        <p:nvSpPr>
          <p:cNvPr id="21" name="Text Box 6"/>
          <p:cNvSpPr txBox="1">
            <a:spLocks noChangeArrowheads="1"/>
          </p:cNvSpPr>
          <p:nvPr/>
        </p:nvSpPr>
        <p:spPr bwMode="auto">
          <a:xfrm>
            <a:off x="1285875" y="4267200"/>
            <a:ext cx="719138" cy="366713"/>
          </a:xfrm>
          <a:prstGeom prst="rect">
            <a:avLst/>
          </a:prstGeom>
          <a:noFill/>
          <a:ln w="9525">
            <a:noFill/>
            <a:miter lim="800000"/>
            <a:headEnd/>
            <a:tailEnd/>
          </a:ln>
        </p:spPr>
        <p:txBody>
          <a:bodyPr>
            <a:spAutoFit/>
          </a:bodyPr>
          <a:lstStyle/>
          <a:p>
            <a:pPr>
              <a:spcBef>
                <a:spcPct val="50000"/>
              </a:spcBef>
            </a:pPr>
            <a:r>
              <a:rPr lang="it-IT" b="1" i="1">
                <a:cs typeface="Arial" charset="0"/>
              </a:rPr>
              <a:t>2004</a:t>
            </a:r>
          </a:p>
        </p:txBody>
      </p:sp>
      <p:sp>
        <p:nvSpPr>
          <p:cNvPr id="22" name="Text Box 7"/>
          <p:cNvSpPr txBox="1">
            <a:spLocks noChangeArrowheads="1"/>
          </p:cNvSpPr>
          <p:nvPr/>
        </p:nvSpPr>
        <p:spPr bwMode="auto">
          <a:xfrm>
            <a:off x="2006600" y="4267200"/>
            <a:ext cx="2087563" cy="304800"/>
          </a:xfrm>
          <a:prstGeom prst="rect">
            <a:avLst/>
          </a:prstGeom>
          <a:noFill/>
          <a:ln w="9525">
            <a:noFill/>
            <a:miter lim="800000"/>
            <a:headEnd/>
            <a:tailEnd/>
          </a:ln>
        </p:spPr>
        <p:txBody>
          <a:bodyPr>
            <a:spAutoFit/>
          </a:bodyPr>
          <a:lstStyle/>
          <a:p>
            <a:pPr>
              <a:spcBef>
                <a:spcPct val="50000"/>
              </a:spcBef>
            </a:pPr>
            <a:r>
              <a:rPr lang="it-IT" sz="1400" b="1" i="1">
                <a:cs typeface="Arial" charset="0"/>
              </a:rPr>
              <a:t>Tecnam new Factory</a:t>
            </a:r>
          </a:p>
        </p:txBody>
      </p:sp>
      <p:sp>
        <p:nvSpPr>
          <p:cNvPr id="23" name="Text Box 16"/>
          <p:cNvSpPr txBox="1">
            <a:spLocks noChangeArrowheads="1"/>
          </p:cNvSpPr>
          <p:nvPr/>
        </p:nvSpPr>
        <p:spPr bwMode="auto">
          <a:xfrm>
            <a:off x="1144588" y="2492375"/>
            <a:ext cx="2736850" cy="336550"/>
          </a:xfrm>
          <a:prstGeom prst="rect">
            <a:avLst/>
          </a:prstGeom>
          <a:noFill/>
          <a:ln w="9525">
            <a:noFill/>
            <a:miter lim="800000"/>
            <a:headEnd/>
            <a:tailEnd/>
          </a:ln>
        </p:spPr>
        <p:txBody>
          <a:bodyPr>
            <a:spAutoFit/>
          </a:bodyPr>
          <a:lstStyle/>
          <a:p>
            <a:pPr>
              <a:spcBef>
                <a:spcPct val="50000"/>
              </a:spcBef>
            </a:pPr>
            <a:r>
              <a:rPr lang="it-IT" sz="1600" b="1" i="1">
                <a:cs typeface="Arial" charset="0"/>
              </a:rPr>
              <a:t>Casoria Plant (11000 m</a:t>
            </a:r>
            <a:r>
              <a:rPr lang="it-IT" sz="1600" b="1" i="1" baseline="30000">
                <a:cs typeface="Arial" charset="0"/>
              </a:rPr>
              <a:t>2</a:t>
            </a:r>
            <a:r>
              <a:rPr lang="it-IT" sz="1600" b="1" i="1">
                <a:cs typeface="Arial" charset="0"/>
              </a:rPr>
              <a:t>)</a:t>
            </a:r>
          </a:p>
        </p:txBody>
      </p:sp>
      <p:sp>
        <p:nvSpPr>
          <p:cNvPr id="24" name="Text Box 17"/>
          <p:cNvSpPr txBox="1">
            <a:spLocks noChangeArrowheads="1"/>
          </p:cNvSpPr>
          <p:nvPr/>
        </p:nvSpPr>
        <p:spPr bwMode="auto">
          <a:xfrm>
            <a:off x="1001713" y="2852738"/>
            <a:ext cx="3095625" cy="290512"/>
          </a:xfrm>
          <a:prstGeom prst="rect">
            <a:avLst/>
          </a:prstGeom>
          <a:noFill/>
          <a:ln w="9525">
            <a:noFill/>
            <a:miter lim="800000"/>
            <a:headEnd/>
            <a:tailEnd/>
          </a:ln>
        </p:spPr>
        <p:txBody>
          <a:bodyPr>
            <a:spAutoFit/>
          </a:bodyPr>
          <a:lstStyle/>
          <a:p>
            <a:pPr>
              <a:spcBef>
                <a:spcPct val="50000"/>
              </a:spcBef>
            </a:pPr>
            <a:r>
              <a:rPr lang="it-IT" sz="1300" b="1" i="1">
                <a:cs typeface="Arial" charset="0"/>
              </a:rPr>
              <a:t>Close to Naples International Airport</a:t>
            </a:r>
          </a:p>
        </p:txBody>
      </p:sp>
      <p:sp>
        <p:nvSpPr>
          <p:cNvPr id="25" name="Text Box 20"/>
          <p:cNvSpPr txBox="1">
            <a:spLocks noChangeArrowheads="1"/>
          </p:cNvSpPr>
          <p:nvPr/>
        </p:nvSpPr>
        <p:spPr bwMode="auto">
          <a:xfrm>
            <a:off x="1143000" y="5207000"/>
            <a:ext cx="2736850" cy="336550"/>
          </a:xfrm>
          <a:prstGeom prst="rect">
            <a:avLst/>
          </a:prstGeom>
          <a:noFill/>
          <a:ln w="9525">
            <a:noFill/>
            <a:miter lim="800000"/>
            <a:headEnd/>
            <a:tailEnd/>
          </a:ln>
        </p:spPr>
        <p:txBody>
          <a:bodyPr>
            <a:spAutoFit/>
          </a:bodyPr>
          <a:lstStyle/>
          <a:p>
            <a:pPr>
              <a:spcBef>
                <a:spcPct val="50000"/>
              </a:spcBef>
            </a:pPr>
            <a:r>
              <a:rPr lang="it-IT" sz="1600" b="1" i="1">
                <a:cs typeface="Arial" charset="0"/>
              </a:rPr>
              <a:t>Capua Plant (11200 m</a:t>
            </a:r>
            <a:r>
              <a:rPr lang="it-IT" sz="1600" b="1" i="1" baseline="30000">
                <a:cs typeface="Arial" charset="0"/>
              </a:rPr>
              <a:t>2</a:t>
            </a:r>
            <a:r>
              <a:rPr lang="it-IT" sz="1600" b="1" i="1">
                <a:cs typeface="Arial" charset="0"/>
              </a:rPr>
              <a:t>)</a:t>
            </a:r>
          </a:p>
        </p:txBody>
      </p:sp>
      <p:sp>
        <p:nvSpPr>
          <p:cNvPr id="26" name="Text Box 21"/>
          <p:cNvSpPr txBox="1">
            <a:spLocks noChangeArrowheads="1"/>
          </p:cNvSpPr>
          <p:nvPr/>
        </p:nvSpPr>
        <p:spPr bwMode="auto">
          <a:xfrm>
            <a:off x="928688" y="5567363"/>
            <a:ext cx="3455987" cy="290512"/>
          </a:xfrm>
          <a:prstGeom prst="rect">
            <a:avLst/>
          </a:prstGeom>
          <a:noFill/>
          <a:ln w="9525">
            <a:noFill/>
            <a:miter lim="800000"/>
            <a:headEnd/>
            <a:tailEnd/>
          </a:ln>
        </p:spPr>
        <p:txBody>
          <a:bodyPr>
            <a:spAutoFit/>
          </a:bodyPr>
          <a:lstStyle/>
          <a:p>
            <a:pPr>
              <a:spcBef>
                <a:spcPct val="50000"/>
              </a:spcBef>
            </a:pPr>
            <a:r>
              <a:rPr lang="it-IT" sz="1300" b="1" i="1">
                <a:cs typeface="Arial" charset="0"/>
              </a:rPr>
              <a:t>Close to Capua General Aviation Airport</a:t>
            </a:r>
          </a:p>
        </p:txBody>
      </p:sp>
    </p:spTree>
  </p:cSld>
  <p:clrMapOvr>
    <a:masterClrMapping/>
  </p:clrMapOvr>
  <p:transition>
    <p:cover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linds(horizontal)">
                                      <p:cBhvr>
                                        <p:cTn id="10" dur="500"/>
                                        <p:tgtEl>
                                          <p:spTgt spid="17"/>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linds(horizontal)">
                                      <p:cBhvr>
                                        <p:cTn id="13" dur="500"/>
                                        <p:tgtEl>
                                          <p:spTgt spid="23"/>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linds(horizontal)">
                                      <p:cBhvr>
                                        <p:cTn id="16" dur="500"/>
                                        <p:tgtEl>
                                          <p:spTgt spid="24"/>
                                        </p:tgtEl>
                                      </p:cBhvr>
                                    </p:animEffect>
                                  </p:childTnLst>
                                </p:cTn>
                              </p:par>
                              <p:par>
                                <p:cTn id="17" presetID="3" presetClass="entr" presetSubtype="1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linds(horizont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linds(horizontal)">
                                      <p:cBhvr>
                                        <p:cTn id="24" dur="500"/>
                                        <p:tgtEl>
                                          <p:spTgt spid="16"/>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linds(horizontal)">
                                      <p:cBhvr>
                                        <p:cTn id="27" dur="500"/>
                                        <p:tgtEl>
                                          <p:spTgt spid="22"/>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blinds(horizontal)">
                                      <p:cBhvr>
                                        <p:cTn id="30" dur="500"/>
                                        <p:tgtEl>
                                          <p:spTgt spid="25"/>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blinds(horizontal)">
                                      <p:cBhvr>
                                        <p:cTn id="33" dur="500"/>
                                        <p:tgtEl>
                                          <p:spTgt spid="26"/>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blinds(horizontal)">
                                      <p:cBhvr>
                                        <p:cTn id="3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1" grpId="0"/>
      <p:bldP spid="22" grpId="0"/>
      <p:bldP spid="23" grpId="0"/>
      <p:bldP spid="24" grpId="0"/>
      <p:bldP spid="25" grpId="0"/>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lum bright="81000" contrast="-46000"/>
          </a:blip>
          <a:srcRect/>
          <a:stretch>
            <a:fillRect/>
          </a:stretch>
        </p:blipFill>
        <p:spPr bwMode="auto">
          <a:xfrm>
            <a:off x="0" y="1071546"/>
            <a:ext cx="9144000" cy="5519026"/>
          </a:xfrm>
          <a:prstGeom prst="ellipse">
            <a:avLst/>
          </a:prstGeom>
          <a:ln>
            <a:noFill/>
          </a:ln>
          <a:effectLst>
            <a:softEdge rad="112500"/>
          </a:effectLst>
        </p:spPr>
      </p:pic>
      <p:pic>
        <p:nvPicPr>
          <p:cNvPr id="7171" name="4 Imagen" descr="Dibujo.bmp"/>
          <p:cNvPicPr>
            <a:picLocks noChangeAspect="1"/>
          </p:cNvPicPr>
          <p:nvPr/>
        </p:nvPicPr>
        <p:blipFill>
          <a:blip r:embed="rId3"/>
          <a:srcRect/>
          <a:stretch>
            <a:fillRect/>
          </a:stretch>
        </p:blipFill>
        <p:spPr bwMode="auto">
          <a:xfrm>
            <a:off x="0" y="0"/>
            <a:ext cx="9144000" cy="1000125"/>
          </a:xfrm>
          <a:prstGeom prst="rect">
            <a:avLst/>
          </a:prstGeom>
          <a:noFill/>
          <a:ln w="9525">
            <a:noFill/>
            <a:miter lim="800000"/>
            <a:headEnd/>
            <a:tailEnd/>
          </a:ln>
        </p:spPr>
      </p:pic>
      <p:sp>
        <p:nvSpPr>
          <p:cNvPr id="6" name="5 Proceso"/>
          <p:cNvSpPr/>
          <p:nvPr/>
        </p:nvSpPr>
        <p:spPr>
          <a:xfrm>
            <a:off x="0" y="6500834"/>
            <a:ext cx="9144000" cy="357166"/>
          </a:xfrm>
          <a:prstGeom prst="flowChartProcess">
            <a:avLst/>
          </a:prstGeom>
        </p:spPr>
        <p:style>
          <a:lnRef idx="3">
            <a:schemeClr val="lt1"/>
          </a:lnRef>
          <a:fillRef idx="1003">
            <a:schemeClr val="dk2"/>
          </a:fillRef>
          <a:effectRef idx="1">
            <a:schemeClr val="accent1"/>
          </a:effectRef>
          <a:fontRef idx="minor">
            <a:schemeClr val="lt1"/>
          </a:fontRef>
        </p:style>
        <p:txBody>
          <a:bodyPr anchor="ctr"/>
          <a:lstStyle/>
          <a:p>
            <a:pPr algn="ctr" fontAlgn="auto">
              <a:spcBef>
                <a:spcPts val="0"/>
              </a:spcBef>
              <a:spcAft>
                <a:spcPts val="0"/>
              </a:spcAft>
              <a:defRPr/>
            </a:pPr>
            <a:r>
              <a:rPr lang="es-ES" sz="3200" dirty="0" smtClean="0"/>
              <a:t>WWW.TECNAM.NET</a:t>
            </a:r>
            <a:endParaRPr lang="es-ES" sz="3200" dirty="0"/>
          </a:p>
        </p:txBody>
      </p:sp>
      <p:sp>
        <p:nvSpPr>
          <p:cNvPr id="19" name="18 Proceso"/>
          <p:cNvSpPr/>
          <p:nvPr/>
        </p:nvSpPr>
        <p:spPr>
          <a:xfrm>
            <a:off x="214282" y="1071546"/>
            <a:ext cx="2143140" cy="142876"/>
          </a:xfrm>
          <a:prstGeom prst="flowChartProcess">
            <a:avLst/>
          </a:prstGeom>
        </p:spPr>
        <p:style>
          <a:lnRef idx="3">
            <a:schemeClr val="lt1"/>
          </a:lnRef>
          <a:fillRef idx="1003">
            <a:schemeClr val="dk2"/>
          </a:fillRef>
          <a:effectRef idx="1">
            <a:schemeClr val="accent1"/>
          </a:effectRef>
          <a:fontRef idx="minor">
            <a:schemeClr val="lt1"/>
          </a:fontRef>
        </p:style>
        <p:txBody>
          <a:bodyPr anchor="ctr"/>
          <a:lstStyle/>
          <a:p>
            <a:pPr algn="ctr" fontAlgn="auto">
              <a:spcBef>
                <a:spcPts val="0"/>
              </a:spcBef>
              <a:spcAft>
                <a:spcPts val="0"/>
              </a:spcAft>
              <a:defRPr/>
            </a:pPr>
            <a:endParaRPr lang="es-ES" sz="4800"/>
          </a:p>
        </p:txBody>
      </p:sp>
      <p:sp>
        <p:nvSpPr>
          <p:cNvPr id="7178" name="3 Subtítulo"/>
          <p:cNvSpPr txBox="1">
            <a:spLocks/>
          </p:cNvSpPr>
          <p:nvPr/>
        </p:nvSpPr>
        <p:spPr bwMode="auto">
          <a:xfrm>
            <a:off x="214313" y="714375"/>
            <a:ext cx="5572125" cy="357188"/>
          </a:xfrm>
          <a:prstGeom prst="rect">
            <a:avLst/>
          </a:prstGeom>
          <a:noFill/>
          <a:ln w="9525">
            <a:noFill/>
            <a:miter lim="800000"/>
            <a:headEnd/>
            <a:tailEnd/>
          </a:ln>
        </p:spPr>
        <p:txBody>
          <a:bodyPr/>
          <a:lstStyle/>
          <a:p>
            <a:pPr marL="342900" indent="-342900">
              <a:spcBef>
                <a:spcPct val="20000"/>
              </a:spcBef>
              <a:buFont typeface="Arial" charset="0"/>
              <a:buNone/>
            </a:pPr>
            <a:r>
              <a:rPr lang="en-GB" b="1">
                <a:solidFill>
                  <a:schemeClr val="tx2"/>
                </a:solidFill>
                <a:cs typeface="Arial" charset="0"/>
              </a:rPr>
              <a:t>TECNAM Now……</a:t>
            </a:r>
          </a:p>
        </p:txBody>
      </p:sp>
      <p:sp>
        <p:nvSpPr>
          <p:cNvPr id="17" name="Text Box 4"/>
          <p:cNvSpPr txBox="1">
            <a:spLocks noChangeArrowheads="1"/>
          </p:cNvSpPr>
          <p:nvPr/>
        </p:nvSpPr>
        <p:spPr bwMode="auto">
          <a:xfrm>
            <a:off x="1217613" y="1428750"/>
            <a:ext cx="719137" cy="366713"/>
          </a:xfrm>
          <a:prstGeom prst="rect">
            <a:avLst/>
          </a:prstGeom>
          <a:noFill/>
          <a:ln w="9525">
            <a:noFill/>
            <a:miter lim="800000"/>
            <a:headEnd/>
            <a:tailEnd/>
          </a:ln>
        </p:spPr>
        <p:txBody>
          <a:bodyPr>
            <a:spAutoFit/>
          </a:bodyPr>
          <a:lstStyle/>
          <a:p>
            <a:pPr>
              <a:spcBef>
                <a:spcPct val="50000"/>
              </a:spcBef>
            </a:pPr>
            <a:r>
              <a:rPr lang="it-IT" b="1" i="1">
                <a:cs typeface="Arial" charset="0"/>
              </a:rPr>
              <a:t>2008</a:t>
            </a:r>
          </a:p>
        </p:txBody>
      </p:sp>
      <p:sp>
        <p:nvSpPr>
          <p:cNvPr id="18" name="Text Box 5"/>
          <p:cNvSpPr txBox="1">
            <a:spLocks noChangeArrowheads="1"/>
          </p:cNvSpPr>
          <p:nvPr/>
        </p:nvSpPr>
        <p:spPr bwMode="auto">
          <a:xfrm>
            <a:off x="1938338" y="1428750"/>
            <a:ext cx="2230437" cy="338138"/>
          </a:xfrm>
          <a:prstGeom prst="rect">
            <a:avLst/>
          </a:prstGeom>
          <a:noFill/>
          <a:ln w="9525">
            <a:noFill/>
            <a:miter lim="800000"/>
            <a:headEnd/>
            <a:tailEnd/>
          </a:ln>
        </p:spPr>
        <p:txBody>
          <a:bodyPr>
            <a:spAutoFit/>
          </a:bodyPr>
          <a:lstStyle/>
          <a:p>
            <a:pPr>
              <a:spcBef>
                <a:spcPct val="50000"/>
              </a:spcBef>
            </a:pPr>
            <a:r>
              <a:rPr lang="it-IT" sz="1600" b="1" i="1">
                <a:cs typeface="Arial" charset="0"/>
              </a:rPr>
              <a:t>TECNAM Spain</a:t>
            </a:r>
          </a:p>
        </p:txBody>
      </p:sp>
      <p:sp>
        <p:nvSpPr>
          <p:cNvPr id="21" name="Text Box 6"/>
          <p:cNvSpPr txBox="1">
            <a:spLocks noChangeArrowheads="1"/>
          </p:cNvSpPr>
          <p:nvPr/>
        </p:nvSpPr>
        <p:spPr bwMode="auto">
          <a:xfrm>
            <a:off x="1285875" y="4214813"/>
            <a:ext cx="719138" cy="366712"/>
          </a:xfrm>
          <a:prstGeom prst="rect">
            <a:avLst/>
          </a:prstGeom>
          <a:noFill/>
          <a:ln w="9525">
            <a:noFill/>
            <a:miter lim="800000"/>
            <a:headEnd/>
            <a:tailEnd/>
          </a:ln>
        </p:spPr>
        <p:txBody>
          <a:bodyPr>
            <a:spAutoFit/>
          </a:bodyPr>
          <a:lstStyle/>
          <a:p>
            <a:pPr>
              <a:spcBef>
                <a:spcPct val="50000"/>
              </a:spcBef>
            </a:pPr>
            <a:r>
              <a:rPr lang="it-IT" b="1" i="1">
                <a:cs typeface="Arial" charset="0"/>
              </a:rPr>
              <a:t>2009</a:t>
            </a:r>
          </a:p>
        </p:txBody>
      </p:sp>
      <p:sp>
        <p:nvSpPr>
          <p:cNvPr id="22" name="Text Box 7"/>
          <p:cNvSpPr txBox="1">
            <a:spLocks noChangeArrowheads="1"/>
          </p:cNvSpPr>
          <p:nvPr/>
        </p:nvSpPr>
        <p:spPr bwMode="auto">
          <a:xfrm>
            <a:off x="2006600" y="4267200"/>
            <a:ext cx="2087563" cy="304800"/>
          </a:xfrm>
          <a:prstGeom prst="rect">
            <a:avLst/>
          </a:prstGeom>
          <a:noFill/>
          <a:ln w="9525">
            <a:noFill/>
            <a:miter lim="800000"/>
            <a:headEnd/>
            <a:tailEnd/>
          </a:ln>
        </p:spPr>
        <p:txBody>
          <a:bodyPr>
            <a:spAutoFit/>
          </a:bodyPr>
          <a:lstStyle/>
          <a:p>
            <a:pPr>
              <a:spcBef>
                <a:spcPct val="50000"/>
              </a:spcBef>
            </a:pPr>
            <a:r>
              <a:rPr lang="it-IT" sz="1400" b="1" i="1">
                <a:cs typeface="Arial" charset="0"/>
              </a:rPr>
              <a:t>Tecnam new Factory</a:t>
            </a:r>
          </a:p>
        </p:txBody>
      </p:sp>
      <p:sp>
        <p:nvSpPr>
          <p:cNvPr id="23" name="Text Box 16"/>
          <p:cNvSpPr txBox="1">
            <a:spLocks noChangeArrowheads="1"/>
          </p:cNvSpPr>
          <p:nvPr/>
        </p:nvSpPr>
        <p:spPr bwMode="auto">
          <a:xfrm>
            <a:off x="1144588" y="2076450"/>
            <a:ext cx="2736850" cy="336550"/>
          </a:xfrm>
          <a:prstGeom prst="rect">
            <a:avLst/>
          </a:prstGeom>
          <a:noFill/>
          <a:ln w="9525">
            <a:noFill/>
            <a:miter lim="800000"/>
            <a:headEnd/>
            <a:tailEnd/>
          </a:ln>
        </p:spPr>
        <p:txBody>
          <a:bodyPr>
            <a:spAutoFit/>
          </a:bodyPr>
          <a:lstStyle/>
          <a:p>
            <a:pPr>
              <a:spcBef>
                <a:spcPct val="50000"/>
              </a:spcBef>
            </a:pPr>
            <a:r>
              <a:rPr lang="it-IT" sz="1600" b="1" i="1">
                <a:cs typeface="Arial" charset="0"/>
              </a:rPr>
              <a:t>Zaragoza Plant (5000 m</a:t>
            </a:r>
            <a:r>
              <a:rPr lang="it-IT" sz="1600" b="1" i="1" baseline="30000">
                <a:cs typeface="Arial" charset="0"/>
              </a:rPr>
              <a:t>2</a:t>
            </a:r>
            <a:r>
              <a:rPr lang="it-IT" sz="1600" b="1" i="1">
                <a:cs typeface="Arial" charset="0"/>
              </a:rPr>
              <a:t>)</a:t>
            </a:r>
          </a:p>
        </p:txBody>
      </p:sp>
      <p:sp>
        <p:nvSpPr>
          <p:cNvPr id="24" name="Text Box 17"/>
          <p:cNvSpPr txBox="1">
            <a:spLocks noChangeArrowheads="1"/>
          </p:cNvSpPr>
          <p:nvPr/>
        </p:nvSpPr>
        <p:spPr bwMode="auto">
          <a:xfrm>
            <a:off x="1857375" y="2643188"/>
            <a:ext cx="1784350" cy="292100"/>
          </a:xfrm>
          <a:prstGeom prst="rect">
            <a:avLst/>
          </a:prstGeom>
          <a:noFill/>
          <a:ln w="9525">
            <a:noFill/>
            <a:miter lim="800000"/>
            <a:headEnd/>
            <a:tailEnd/>
          </a:ln>
        </p:spPr>
        <p:txBody>
          <a:bodyPr>
            <a:spAutoFit/>
          </a:bodyPr>
          <a:lstStyle/>
          <a:p>
            <a:pPr>
              <a:spcBef>
                <a:spcPct val="50000"/>
              </a:spcBef>
            </a:pPr>
            <a:r>
              <a:rPr lang="it-IT" sz="1300" b="1" i="1">
                <a:cs typeface="Arial" charset="0"/>
              </a:rPr>
              <a:t>RUNWAY 1200 m</a:t>
            </a:r>
          </a:p>
        </p:txBody>
      </p:sp>
      <p:sp>
        <p:nvSpPr>
          <p:cNvPr id="25" name="Text Box 20"/>
          <p:cNvSpPr txBox="1">
            <a:spLocks noChangeArrowheads="1"/>
          </p:cNvSpPr>
          <p:nvPr/>
        </p:nvSpPr>
        <p:spPr bwMode="auto">
          <a:xfrm>
            <a:off x="500063" y="4714875"/>
            <a:ext cx="3643312" cy="338138"/>
          </a:xfrm>
          <a:prstGeom prst="rect">
            <a:avLst/>
          </a:prstGeom>
          <a:noFill/>
          <a:ln w="9525">
            <a:noFill/>
            <a:miter lim="800000"/>
            <a:headEnd/>
            <a:tailEnd/>
          </a:ln>
        </p:spPr>
        <p:txBody>
          <a:bodyPr>
            <a:spAutoFit/>
          </a:bodyPr>
          <a:lstStyle/>
          <a:p>
            <a:pPr>
              <a:spcBef>
                <a:spcPct val="50000"/>
              </a:spcBef>
            </a:pPr>
            <a:r>
              <a:rPr lang="it-IT" sz="1600" b="1" i="1">
                <a:cs typeface="Arial" charset="0"/>
              </a:rPr>
              <a:t>Capua Plant  Extension (10000 m</a:t>
            </a:r>
            <a:r>
              <a:rPr lang="it-IT" sz="1600" b="1" i="1" baseline="30000">
                <a:cs typeface="Arial" charset="0"/>
              </a:rPr>
              <a:t>2</a:t>
            </a:r>
            <a:r>
              <a:rPr lang="it-IT" sz="1600" b="1" i="1">
                <a:cs typeface="Arial" charset="0"/>
              </a:rPr>
              <a:t>)</a:t>
            </a:r>
          </a:p>
        </p:txBody>
      </p:sp>
      <p:sp>
        <p:nvSpPr>
          <p:cNvPr id="26" name="Text Box 21"/>
          <p:cNvSpPr txBox="1">
            <a:spLocks noChangeArrowheads="1"/>
          </p:cNvSpPr>
          <p:nvPr/>
        </p:nvSpPr>
        <p:spPr bwMode="auto">
          <a:xfrm>
            <a:off x="857250" y="5286375"/>
            <a:ext cx="3455988" cy="290513"/>
          </a:xfrm>
          <a:prstGeom prst="rect">
            <a:avLst/>
          </a:prstGeom>
          <a:noFill/>
          <a:ln w="9525">
            <a:noFill/>
            <a:miter lim="800000"/>
            <a:headEnd/>
            <a:tailEnd/>
          </a:ln>
        </p:spPr>
        <p:txBody>
          <a:bodyPr>
            <a:spAutoFit/>
          </a:bodyPr>
          <a:lstStyle/>
          <a:p>
            <a:pPr>
              <a:spcBef>
                <a:spcPct val="50000"/>
              </a:spcBef>
            </a:pPr>
            <a:r>
              <a:rPr lang="it-IT" sz="1300" b="1" i="1">
                <a:cs typeface="Arial" charset="0"/>
              </a:rPr>
              <a:t>Close to Capua General Aviation Airport</a:t>
            </a:r>
          </a:p>
        </p:txBody>
      </p:sp>
      <p:pic>
        <p:nvPicPr>
          <p:cNvPr id="27" name="Picture 3"/>
          <p:cNvPicPr>
            <a:picLocks noChangeAspect="1" noChangeArrowheads="1"/>
          </p:cNvPicPr>
          <p:nvPr/>
        </p:nvPicPr>
        <p:blipFill>
          <a:blip r:embed="rId4"/>
          <a:srcRect/>
          <a:stretch>
            <a:fillRect/>
          </a:stretch>
        </p:blipFill>
        <p:spPr bwMode="auto">
          <a:xfrm>
            <a:off x="4329113" y="928688"/>
            <a:ext cx="3886200" cy="2571750"/>
          </a:xfrm>
          <a:prstGeom prst="rect">
            <a:avLst/>
          </a:prstGeom>
          <a:ln>
            <a:noFill/>
          </a:ln>
          <a:effectLst>
            <a:outerShdw blurRad="292100" dist="139700" dir="2700000" algn="tl" rotWithShape="0">
              <a:srgbClr val="333333">
                <a:alpha val="65000"/>
              </a:srgbClr>
            </a:outerShdw>
          </a:effectLst>
        </p:spPr>
      </p:pic>
      <p:pic>
        <p:nvPicPr>
          <p:cNvPr id="1027" name="Picture 3" descr="G:\GIOSUE\FOTO CAPUA PLANT\CAPUA PLAN (5).jpg"/>
          <p:cNvPicPr>
            <a:picLocks noChangeAspect="1" noChangeArrowheads="1"/>
          </p:cNvPicPr>
          <p:nvPr/>
        </p:nvPicPr>
        <p:blipFill>
          <a:blip r:embed="rId5"/>
          <a:srcRect/>
          <a:stretch>
            <a:fillRect/>
          </a:stretch>
        </p:blipFill>
        <p:spPr bwMode="auto">
          <a:xfrm>
            <a:off x="4357688" y="3786188"/>
            <a:ext cx="3857625" cy="257175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cover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linds(horizontal)">
                                      <p:cBhvr>
                                        <p:cTn id="10" dur="500"/>
                                        <p:tgtEl>
                                          <p:spTgt spid="17"/>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linds(horizontal)">
                                      <p:cBhvr>
                                        <p:cTn id="13" dur="500"/>
                                        <p:tgtEl>
                                          <p:spTgt spid="23"/>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linds(horizontal)">
                                      <p:cBhvr>
                                        <p:cTn id="16" dur="500"/>
                                        <p:tgtEl>
                                          <p:spTgt spid="24"/>
                                        </p:tgtEl>
                                      </p:cBhvr>
                                    </p:animEffect>
                                  </p:childTnLst>
                                </p:cTn>
                              </p:par>
                              <p:par>
                                <p:cTn id="17" presetID="3" presetClass="entr" presetSubtype="1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blinds(horizontal)">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blinds(horizontal)">
                                      <p:cBhvr>
                                        <p:cTn id="24" dur="500"/>
                                        <p:tgtEl>
                                          <p:spTgt spid="22"/>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linds(horizontal)">
                                      <p:cBhvr>
                                        <p:cTn id="27" dur="500"/>
                                        <p:tgtEl>
                                          <p:spTgt spid="21"/>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blinds(horizontal)">
                                      <p:cBhvr>
                                        <p:cTn id="30" dur="500"/>
                                        <p:tgtEl>
                                          <p:spTgt spid="25"/>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blinds(horizontal)">
                                      <p:cBhvr>
                                        <p:cTn id="33" dur="500"/>
                                        <p:tgtEl>
                                          <p:spTgt spid="26"/>
                                        </p:tgtEl>
                                      </p:cBhvr>
                                    </p:animEffect>
                                  </p:childTnLst>
                                </p:cTn>
                              </p:par>
                              <p:par>
                                <p:cTn id="34" presetID="3" presetClass="entr" presetSubtype="10" fill="hold" nodeType="withEffect">
                                  <p:stCondLst>
                                    <p:cond delay="0"/>
                                  </p:stCondLst>
                                  <p:childTnLst>
                                    <p:set>
                                      <p:cBhvr>
                                        <p:cTn id="35" dur="1" fill="hold">
                                          <p:stCondLst>
                                            <p:cond delay="0"/>
                                          </p:stCondLst>
                                        </p:cTn>
                                        <p:tgtEl>
                                          <p:spTgt spid="1027"/>
                                        </p:tgtEl>
                                        <p:attrNameLst>
                                          <p:attrName>style.visibility</p:attrName>
                                        </p:attrNameLst>
                                      </p:cBhvr>
                                      <p:to>
                                        <p:strVal val="visible"/>
                                      </p:to>
                                    </p:set>
                                    <p:animEffect transition="in" filter="blinds(horizontal)">
                                      <p:cBhvr>
                                        <p:cTn id="36"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1" grpId="0"/>
      <p:bldP spid="22" grpId="0"/>
      <p:bldP spid="23" grpId="0"/>
      <p:bldP spid="24" grpId="0"/>
      <p:bldP spid="25" grpId="0"/>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lum bright="81000" contrast="-46000"/>
          </a:blip>
          <a:srcRect/>
          <a:stretch>
            <a:fillRect/>
          </a:stretch>
        </p:blipFill>
        <p:spPr bwMode="auto">
          <a:xfrm>
            <a:off x="0" y="1071546"/>
            <a:ext cx="9144000" cy="5519026"/>
          </a:xfrm>
          <a:prstGeom prst="ellipse">
            <a:avLst/>
          </a:prstGeom>
          <a:ln>
            <a:noFill/>
          </a:ln>
          <a:effectLst>
            <a:softEdge rad="112500"/>
          </a:effectLst>
        </p:spPr>
      </p:pic>
      <p:pic>
        <p:nvPicPr>
          <p:cNvPr id="7171" name="4 Imagen" descr="Dibujo.bmp"/>
          <p:cNvPicPr>
            <a:picLocks noChangeAspect="1"/>
          </p:cNvPicPr>
          <p:nvPr/>
        </p:nvPicPr>
        <p:blipFill>
          <a:blip r:embed="rId3"/>
          <a:srcRect/>
          <a:stretch>
            <a:fillRect/>
          </a:stretch>
        </p:blipFill>
        <p:spPr bwMode="auto">
          <a:xfrm>
            <a:off x="0" y="0"/>
            <a:ext cx="9144000" cy="1000125"/>
          </a:xfrm>
          <a:prstGeom prst="rect">
            <a:avLst/>
          </a:prstGeom>
          <a:noFill/>
          <a:ln w="9525">
            <a:noFill/>
            <a:miter lim="800000"/>
            <a:headEnd/>
            <a:tailEnd/>
          </a:ln>
        </p:spPr>
      </p:pic>
      <p:sp>
        <p:nvSpPr>
          <p:cNvPr id="6" name="5 Proceso"/>
          <p:cNvSpPr/>
          <p:nvPr/>
        </p:nvSpPr>
        <p:spPr>
          <a:xfrm>
            <a:off x="0" y="6500834"/>
            <a:ext cx="9144000" cy="357166"/>
          </a:xfrm>
          <a:prstGeom prst="flowChartProcess">
            <a:avLst/>
          </a:prstGeom>
        </p:spPr>
        <p:style>
          <a:lnRef idx="3">
            <a:schemeClr val="lt1"/>
          </a:lnRef>
          <a:fillRef idx="1003">
            <a:schemeClr val="dk2"/>
          </a:fillRef>
          <a:effectRef idx="1">
            <a:schemeClr val="accent1"/>
          </a:effectRef>
          <a:fontRef idx="minor">
            <a:schemeClr val="lt1"/>
          </a:fontRef>
        </p:style>
        <p:txBody>
          <a:bodyPr anchor="ctr"/>
          <a:lstStyle/>
          <a:p>
            <a:pPr algn="ctr" fontAlgn="auto">
              <a:spcBef>
                <a:spcPts val="0"/>
              </a:spcBef>
              <a:spcAft>
                <a:spcPts val="0"/>
              </a:spcAft>
              <a:defRPr/>
            </a:pPr>
            <a:r>
              <a:rPr lang="es-ES" sz="3200" dirty="0" smtClean="0"/>
              <a:t>WWW.TECNAM.NET</a:t>
            </a:r>
            <a:endParaRPr lang="es-ES" sz="3200" dirty="0"/>
          </a:p>
        </p:txBody>
      </p:sp>
      <p:sp>
        <p:nvSpPr>
          <p:cNvPr id="19" name="18 Proceso"/>
          <p:cNvSpPr/>
          <p:nvPr/>
        </p:nvSpPr>
        <p:spPr>
          <a:xfrm>
            <a:off x="214282" y="1071546"/>
            <a:ext cx="2143140" cy="142876"/>
          </a:xfrm>
          <a:prstGeom prst="flowChartProcess">
            <a:avLst/>
          </a:prstGeom>
        </p:spPr>
        <p:style>
          <a:lnRef idx="3">
            <a:schemeClr val="lt1"/>
          </a:lnRef>
          <a:fillRef idx="1003">
            <a:schemeClr val="dk2"/>
          </a:fillRef>
          <a:effectRef idx="1">
            <a:schemeClr val="accent1"/>
          </a:effectRef>
          <a:fontRef idx="minor">
            <a:schemeClr val="lt1"/>
          </a:fontRef>
        </p:style>
        <p:txBody>
          <a:bodyPr anchor="ctr"/>
          <a:lstStyle/>
          <a:p>
            <a:pPr algn="ctr" fontAlgn="auto">
              <a:spcBef>
                <a:spcPts val="0"/>
              </a:spcBef>
              <a:spcAft>
                <a:spcPts val="0"/>
              </a:spcAft>
              <a:defRPr/>
            </a:pPr>
            <a:endParaRPr lang="es-ES" sz="4800"/>
          </a:p>
        </p:txBody>
      </p:sp>
      <p:sp>
        <p:nvSpPr>
          <p:cNvPr id="7178" name="3 Subtítulo"/>
          <p:cNvSpPr txBox="1">
            <a:spLocks/>
          </p:cNvSpPr>
          <p:nvPr/>
        </p:nvSpPr>
        <p:spPr bwMode="auto">
          <a:xfrm>
            <a:off x="214313" y="714375"/>
            <a:ext cx="5572125" cy="357188"/>
          </a:xfrm>
          <a:prstGeom prst="rect">
            <a:avLst/>
          </a:prstGeom>
          <a:noFill/>
          <a:ln w="9525">
            <a:noFill/>
            <a:miter lim="800000"/>
            <a:headEnd/>
            <a:tailEnd/>
          </a:ln>
        </p:spPr>
        <p:txBody>
          <a:bodyPr/>
          <a:lstStyle/>
          <a:p>
            <a:pPr marL="342900" indent="-342900">
              <a:spcBef>
                <a:spcPct val="20000"/>
              </a:spcBef>
              <a:buFont typeface="Arial" charset="0"/>
              <a:buNone/>
            </a:pPr>
            <a:r>
              <a:rPr lang="en-GB" b="1">
                <a:solidFill>
                  <a:schemeClr val="tx2"/>
                </a:solidFill>
                <a:cs typeface="Arial" charset="0"/>
              </a:rPr>
              <a:t>TECNAM Now……</a:t>
            </a:r>
          </a:p>
        </p:txBody>
      </p:sp>
      <p:pic>
        <p:nvPicPr>
          <p:cNvPr id="20" name="19 Imagen" descr="DSCF0056.jpg"/>
          <p:cNvPicPr>
            <a:picLocks noChangeAspect="1"/>
          </p:cNvPicPr>
          <p:nvPr/>
        </p:nvPicPr>
        <p:blipFill>
          <a:blip r:embed="rId4" cstate="print"/>
          <a:stretch>
            <a:fillRect/>
          </a:stretch>
        </p:blipFill>
        <p:spPr>
          <a:xfrm>
            <a:off x="642942" y="1285860"/>
            <a:ext cx="3857620" cy="2581952"/>
          </a:xfrm>
          <a:prstGeom prst="rect">
            <a:avLst/>
          </a:prstGeom>
        </p:spPr>
      </p:pic>
      <p:pic>
        <p:nvPicPr>
          <p:cNvPr id="28" name="27 Imagen" descr="DSCF0309.jpg"/>
          <p:cNvPicPr>
            <a:picLocks noChangeAspect="1"/>
          </p:cNvPicPr>
          <p:nvPr/>
        </p:nvPicPr>
        <p:blipFill>
          <a:blip r:embed="rId5" cstate="print"/>
          <a:stretch>
            <a:fillRect/>
          </a:stretch>
        </p:blipFill>
        <p:spPr>
          <a:xfrm>
            <a:off x="4658687" y="1285860"/>
            <a:ext cx="3842403" cy="2571768"/>
          </a:xfrm>
          <a:prstGeom prst="rect">
            <a:avLst/>
          </a:prstGeom>
        </p:spPr>
      </p:pic>
      <p:pic>
        <p:nvPicPr>
          <p:cNvPr id="29" name="28 Imagen" descr="DSC_0264.JPG"/>
          <p:cNvPicPr>
            <a:picLocks noChangeAspect="1"/>
          </p:cNvPicPr>
          <p:nvPr/>
        </p:nvPicPr>
        <p:blipFill>
          <a:blip r:embed="rId6"/>
          <a:stretch>
            <a:fillRect/>
          </a:stretch>
        </p:blipFill>
        <p:spPr>
          <a:xfrm>
            <a:off x="642910" y="3929066"/>
            <a:ext cx="3857652" cy="2567750"/>
          </a:xfrm>
          <a:prstGeom prst="rect">
            <a:avLst/>
          </a:prstGeom>
        </p:spPr>
      </p:pic>
      <p:pic>
        <p:nvPicPr>
          <p:cNvPr id="32" name="31 Imagen" descr="DSC06631.JPG"/>
          <p:cNvPicPr>
            <a:picLocks noChangeAspect="1"/>
          </p:cNvPicPr>
          <p:nvPr/>
        </p:nvPicPr>
        <p:blipFill>
          <a:blip r:embed="rId7" cstate="print"/>
          <a:stretch>
            <a:fillRect/>
          </a:stretch>
        </p:blipFill>
        <p:spPr>
          <a:xfrm>
            <a:off x="4643438" y="3929066"/>
            <a:ext cx="3857652" cy="2571744"/>
          </a:xfrm>
          <a:prstGeom prst="rect">
            <a:avLst/>
          </a:prstGeom>
        </p:spPr>
      </p:pic>
    </p:spTree>
  </p:cSld>
  <p:clrMapOvr>
    <a:masterClrMapping/>
  </p:clrMapOvr>
  <p:transition>
    <p:cover dir="r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lum bright="81000" contrast="-46000"/>
          </a:blip>
          <a:srcRect/>
          <a:stretch>
            <a:fillRect/>
          </a:stretch>
        </p:blipFill>
        <p:spPr bwMode="auto">
          <a:xfrm>
            <a:off x="0" y="1071546"/>
            <a:ext cx="9144000" cy="5519026"/>
          </a:xfrm>
          <a:prstGeom prst="ellipse">
            <a:avLst/>
          </a:prstGeom>
          <a:ln>
            <a:noFill/>
          </a:ln>
          <a:effectLst>
            <a:softEdge rad="112500"/>
          </a:effectLst>
        </p:spPr>
      </p:pic>
      <p:pic>
        <p:nvPicPr>
          <p:cNvPr id="8195" name="4 Imagen" descr="Dibujo.bmp"/>
          <p:cNvPicPr>
            <a:picLocks noChangeAspect="1"/>
          </p:cNvPicPr>
          <p:nvPr/>
        </p:nvPicPr>
        <p:blipFill>
          <a:blip r:embed="rId3"/>
          <a:srcRect/>
          <a:stretch>
            <a:fillRect/>
          </a:stretch>
        </p:blipFill>
        <p:spPr bwMode="auto">
          <a:xfrm>
            <a:off x="0" y="0"/>
            <a:ext cx="9144000" cy="1000125"/>
          </a:xfrm>
          <a:prstGeom prst="rect">
            <a:avLst/>
          </a:prstGeom>
          <a:noFill/>
          <a:ln w="9525">
            <a:noFill/>
            <a:miter lim="800000"/>
            <a:headEnd/>
            <a:tailEnd/>
          </a:ln>
        </p:spPr>
      </p:pic>
      <p:sp>
        <p:nvSpPr>
          <p:cNvPr id="6" name="5 Proceso"/>
          <p:cNvSpPr/>
          <p:nvPr/>
        </p:nvSpPr>
        <p:spPr>
          <a:xfrm>
            <a:off x="0" y="6500834"/>
            <a:ext cx="9144000" cy="357166"/>
          </a:xfrm>
          <a:prstGeom prst="flowChartProcess">
            <a:avLst/>
          </a:prstGeom>
        </p:spPr>
        <p:style>
          <a:lnRef idx="3">
            <a:schemeClr val="lt1"/>
          </a:lnRef>
          <a:fillRef idx="1003">
            <a:schemeClr val="dk2"/>
          </a:fillRef>
          <a:effectRef idx="1">
            <a:schemeClr val="accent1"/>
          </a:effectRef>
          <a:fontRef idx="minor">
            <a:schemeClr val="lt1"/>
          </a:fontRef>
        </p:style>
        <p:txBody>
          <a:bodyPr anchor="ctr"/>
          <a:lstStyle/>
          <a:p>
            <a:pPr algn="ctr" fontAlgn="auto">
              <a:spcBef>
                <a:spcPts val="0"/>
              </a:spcBef>
              <a:spcAft>
                <a:spcPts val="0"/>
              </a:spcAft>
              <a:defRPr/>
            </a:pPr>
            <a:r>
              <a:rPr lang="es-ES" sz="3200" dirty="0" smtClean="0"/>
              <a:t>WWW.TECNAM.NET</a:t>
            </a:r>
            <a:endParaRPr lang="es-ES" sz="3200" dirty="0"/>
          </a:p>
        </p:txBody>
      </p:sp>
      <p:sp>
        <p:nvSpPr>
          <p:cNvPr id="19" name="18 Proceso"/>
          <p:cNvSpPr/>
          <p:nvPr/>
        </p:nvSpPr>
        <p:spPr>
          <a:xfrm>
            <a:off x="214282" y="1071546"/>
            <a:ext cx="3286148" cy="142876"/>
          </a:xfrm>
          <a:prstGeom prst="flowChartProcess">
            <a:avLst/>
          </a:prstGeom>
        </p:spPr>
        <p:style>
          <a:lnRef idx="3">
            <a:schemeClr val="lt1"/>
          </a:lnRef>
          <a:fillRef idx="1003">
            <a:schemeClr val="dk2"/>
          </a:fillRef>
          <a:effectRef idx="1">
            <a:schemeClr val="accent1"/>
          </a:effectRef>
          <a:fontRef idx="minor">
            <a:schemeClr val="lt1"/>
          </a:fontRef>
        </p:style>
        <p:txBody>
          <a:bodyPr anchor="ctr"/>
          <a:lstStyle/>
          <a:p>
            <a:pPr algn="ctr" fontAlgn="auto">
              <a:spcBef>
                <a:spcPts val="0"/>
              </a:spcBef>
              <a:spcAft>
                <a:spcPts val="0"/>
              </a:spcAft>
              <a:defRPr/>
            </a:pPr>
            <a:endParaRPr lang="es-ES" sz="4800"/>
          </a:p>
        </p:txBody>
      </p:sp>
      <p:sp>
        <p:nvSpPr>
          <p:cNvPr id="8202" name="3 Subtítulo"/>
          <p:cNvSpPr txBox="1">
            <a:spLocks/>
          </p:cNvSpPr>
          <p:nvPr/>
        </p:nvSpPr>
        <p:spPr bwMode="auto">
          <a:xfrm>
            <a:off x="214313" y="714375"/>
            <a:ext cx="8001000" cy="357188"/>
          </a:xfrm>
          <a:prstGeom prst="rect">
            <a:avLst/>
          </a:prstGeom>
          <a:noFill/>
          <a:ln w="9525">
            <a:noFill/>
            <a:miter lim="800000"/>
            <a:headEnd/>
            <a:tailEnd/>
          </a:ln>
        </p:spPr>
        <p:txBody>
          <a:bodyPr/>
          <a:lstStyle/>
          <a:p>
            <a:pPr marL="342900" indent="-342900">
              <a:spcBef>
                <a:spcPct val="20000"/>
              </a:spcBef>
            </a:pPr>
            <a:r>
              <a:rPr lang="en-GB" b="1">
                <a:solidFill>
                  <a:schemeClr val="tx2"/>
                </a:solidFill>
                <a:cs typeface="Arial" charset="0"/>
              </a:rPr>
              <a:t>Description of the Company</a:t>
            </a:r>
          </a:p>
          <a:p>
            <a:pPr marL="342900" indent="-342900">
              <a:spcBef>
                <a:spcPct val="20000"/>
              </a:spcBef>
              <a:buFont typeface="Arial" charset="0"/>
              <a:buNone/>
            </a:pPr>
            <a:endParaRPr lang="en-GB" b="1">
              <a:solidFill>
                <a:schemeClr val="tx2"/>
              </a:solidFill>
              <a:cs typeface="Arial" charset="0"/>
            </a:endParaRPr>
          </a:p>
        </p:txBody>
      </p:sp>
      <p:sp>
        <p:nvSpPr>
          <p:cNvPr id="8" name="7 CuadroTexto"/>
          <p:cNvSpPr txBox="1">
            <a:spLocks noChangeArrowheads="1"/>
          </p:cNvSpPr>
          <p:nvPr/>
        </p:nvSpPr>
        <p:spPr bwMode="auto">
          <a:xfrm>
            <a:off x="142875" y="1428750"/>
            <a:ext cx="8786813" cy="584200"/>
          </a:xfrm>
          <a:prstGeom prst="rect">
            <a:avLst/>
          </a:prstGeom>
          <a:noFill/>
          <a:ln w="9525">
            <a:noFill/>
            <a:miter lim="800000"/>
            <a:headEnd/>
            <a:tailEnd/>
          </a:ln>
        </p:spPr>
        <p:txBody>
          <a:bodyPr>
            <a:spAutoFit/>
          </a:bodyPr>
          <a:lstStyle/>
          <a:p>
            <a:pPr algn="just">
              <a:buFontTx/>
              <a:buBlip>
                <a:blip r:embed="rId4"/>
              </a:buBlip>
            </a:pPr>
            <a:r>
              <a:rPr lang="en-GB" sz="1600">
                <a:cs typeface="Arial" charset="0"/>
              </a:rPr>
              <a:t> TECNAM has a very important history since the Pascale’s brothers started up the spirit of this company sixty years ago;</a:t>
            </a:r>
            <a:endParaRPr lang="es-AR" sz="1600">
              <a:cs typeface="Arial" charset="0"/>
            </a:endParaRPr>
          </a:p>
        </p:txBody>
      </p:sp>
      <p:sp>
        <p:nvSpPr>
          <p:cNvPr id="9" name="8 CuadroTexto"/>
          <p:cNvSpPr txBox="1">
            <a:spLocks noChangeArrowheads="1"/>
          </p:cNvSpPr>
          <p:nvPr/>
        </p:nvSpPr>
        <p:spPr bwMode="auto">
          <a:xfrm>
            <a:off x="142875" y="2033588"/>
            <a:ext cx="8715375" cy="1323975"/>
          </a:xfrm>
          <a:prstGeom prst="rect">
            <a:avLst/>
          </a:prstGeom>
          <a:noFill/>
          <a:ln w="9525">
            <a:noFill/>
            <a:miter lim="800000"/>
            <a:headEnd/>
            <a:tailEnd/>
          </a:ln>
        </p:spPr>
        <p:txBody>
          <a:bodyPr>
            <a:spAutoFit/>
          </a:bodyPr>
          <a:lstStyle/>
          <a:p>
            <a:pPr algn="just"/>
            <a:endParaRPr lang="en-GB" sz="1600">
              <a:cs typeface="Arial" charset="0"/>
            </a:endParaRPr>
          </a:p>
          <a:p>
            <a:pPr algn="just">
              <a:buFontTx/>
              <a:buBlip>
                <a:blip r:embed="rId4"/>
              </a:buBlip>
            </a:pPr>
            <a:r>
              <a:rPr lang="en-GB" sz="1600">
                <a:cs typeface="Arial" charset="0"/>
              </a:rPr>
              <a:t> The experience in the sector is remarkable in front of clients. It makes to this company be leader in Europe and every day is gaining more protagonism to the rest of Continents like America, the Oceania, Asia and Africa;</a:t>
            </a:r>
          </a:p>
          <a:p>
            <a:endParaRPr lang="es-AR" sz="1600">
              <a:latin typeface="Calibri" pitchFamily="34" charset="0"/>
            </a:endParaRPr>
          </a:p>
        </p:txBody>
      </p:sp>
      <p:sp>
        <p:nvSpPr>
          <p:cNvPr id="10" name="9 CuadroTexto"/>
          <p:cNvSpPr txBox="1">
            <a:spLocks noChangeArrowheads="1"/>
          </p:cNvSpPr>
          <p:nvPr/>
        </p:nvSpPr>
        <p:spPr bwMode="auto">
          <a:xfrm>
            <a:off x="142875" y="3170238"/>
            <a:ext cx="8643938" cy="830262"/>
          </a:xfrm>
          <a:prstGeom prst="rect">
            <a:avLst/>
          </a:prstGeom>
          <a:noFill/>
          <a:ln w="9525">
            <a:noFill/>
            <a:miter lim="800000"/>
            <a:headEnd/>
            <a:tailEnd/>
          </a:ln>
        </p:spPr>
        <p:txBody>
          <a:bodyPr>
            <a:spAutoFit/>
          </a:bodyPr>
          <a:lstStyle/>
          <a:p>
            <a:pPr algn="just"/>
            <a:endParaRPr lang="en-GB" sz="1600">
              <a:cs typeface="Arial" charset="0"/>
            </a:endParaRPr>
          </a:p>
          <a:p>
            <a:pPr algn="just">
              <a:buFontTx/>
              <a:buBlip>
                <a:blip r:embed="rId4"/>
              </a:buBlip>
            </a:pPr>
            <a:r>
              <a:rPr lang="en-GB" sz="1600">
                <a:cs typeface="Arial" charset="0"/>
              </a:rPr>
              <a:t> TECNAM is leader in the segment of light sport aviation since 15 years ago. TECNAM was always oriented to develop this segment around the World;</a:t>
            </a:r>
            <a:endParaRPr lang="es-AR" sz="1600">
              <a:cs typeface="Arial" charset="0"/>
            </a:endParaRPr>
          </a:p>
        </p:txBody>
      </p:sp>
      <p:sp>
        <p:nvSpPr>
          <p:cNvPr id="11" name="10 CuadroTexto"/>
          <p:cNvSpPr txBox="1">
            <a:spLocks noChangeArrowheads="1"/>
          </p:cNvSpPr>
          <p:nvPr/>
        </p:nvSpPr>
        <p:spPr bwMode="auto">
          <a:xfrm>
            <a:off x="142875" y="4027488"/>
            <a:ext cx="8929688" cy="830262"/>
          </a:xfrm>
          <a:prstGeom prst="rect">
            <a:avLst/>
          </a:prstGeom>
          <a:noFill/>
          <a:ln w="9525">
            <a:noFill/>
            <a:miter lim="800000"/>
            <a:headEnd/>
            <a:tailEnd/>
          </a:ln>
        </p:spPr>
        <p:txBody>
          <a:bodyPr>
            <a:spAutoFit/>
          </a:bodyPr>
          <a:lstStyle/>
          <a:p>
            <a:pPr algn="just">
              <a:buFontTx/>
              <a:buBlip>
                <a:blip r:embed="rId4"/>
              </a:buBlip>
            </a:pPr>
            <a:endParaRPr lang="es-AR" sz="1600">
              <a:cs typeface="Arial" charset="0"/>
            </a:endParaRPr>
          </a:p>
          <a:p>
            <a:pPr algn="just">
              <a:buFontTx/>
              <a:buBlip>
                <a:blip r:embed="rId4"/>
              </a:buBlip>
            </a:pPr>
            <a:r>
              <a:rPr lang="en-GB" sz="1600">
                <a:cs typeface="Arial" charset="0"/>
              </a:rPr>
              <a:t> TECNAM invested many resources, as much human as financiers, to be able to position itself in its segment, because always  is offering high quality products accepted;</a:t>
            </a:r>
            <a:endParaRPr lang="es-AR" sz="1600">
              <a:latin typeface="Calibri" pitchFamily="34" charset="0"/>
            </a:endParaRPr>
          </a:p>
        </p:txBody>
      </p:sp>
      <p:sp>
        <p:nvSpPr>
          <p:cNvPr id="14" name="13 CuadroTexto"/>
          <p:cNvSpPr txBox="1">
            <a:spLocks noChangeArrowheads="1"/>
          </p:cNvSpPr>
          <p:nvPr/>
        </p:nvSpPr>
        <p:spPr bwMode="auto">
          <a:xfrm>
            <a:off x="142875" y="4929188"/>
            <a:ext cx="8929688" cy="830262"/>
          </a:xfrm>
          <a:prstGeom prst="rect">
            <a:avLst/>
          </a:prstGeom>
          <a:noFill/>
          <a:ln w="9525">
            <a:noFill/>
            <a:miter lim="800000"/>
            <a:headEnd/>
            <a:tailEnd/>
          </a:ln>
        </p:spPr>
        <p:txBody>
          <a:bodyPr>
            <a:spAutoFit/>
          </a:bodyPr>
          <a:lstStyle/>
          <a:p>
            <a:pPr algn="just">
              <a:buFontTx/>
              <a:buBlip>
                <a:blip r:embed="rId4"/>
              </a:buBlip>
            </a:pPr>
            <a:endParaRPr lang="es-AR" sz="1600">
              <a:cs typeface="Arial" charset="0"/>
            </a:endParaRPr>
          </a:p>
          <a:p>
            <a:pPr algn="just">
              <a:buFontTx/>
              <a:buBlip>
                <a:blip r:embed="rId4"/>
              </a:buBlip>
            </a:pPr>
            <a:r>
              <a:rPr lang="en-GB" sz="1600">
                <a:cs typeface="Arial" charset="0"/>
              </a:rPr>
              <a:t> TECNAM works for their clients to guarantee their fly safety with the best quality.</a:t>
            </a:r>
            <a:endParaRPr lang="es-AR" sz="1600">
              <a:cs typeface="Arial" charset="0"/>
            </a:endParaRPr>
          </a:p>
          <a:p>
            <a:endParaRPr lang="es-AR" sz="1600">
              <a:latin typeface="Calibri" pitchFamily="34" charset="0"/>
            </a:endParaRPr>
          </a:p>
        </p:txBody>
      </p:sp>
    </p:spTree>
  </p:cSld>
  <p:clrMapOvr>
    <a:masterClrMapping/>
  </p:clrMapOvr>
  <p:transition>
    <p:cover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linds(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linds(horizont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lum bright="81000" contrast="-46000"/>
          </a:blip>
          <a:srcRect/>
          <a:stretch>
            <a:fillRect/>
          </a:stretch>
        </p:blipFill>
        <p:spPr bwMode="auto">
          <a:xfrm>
            <a:off x="0" y="1071546"/>
            <a:ext cx="9144000" cy="5519026"/>
          </a:xfrm>
          <a:prstGeom prst="ellipse">
            <a:avLst/>
          </a:prstGeom>
          <a:ln>
            <a:noFill/>
          </a:ln>
          <a:effectLst>
            <a:softEdge rad="112500"/>
          </a:effectLst>
        </p:spPr>
      </p:pic>
      <p:pic>
        <p:nvPicPr>
          <p:cNvPr id="9219" name="4 Imagen" descr="Dibujo.bmp"/>
          <p:cNvPicPr>
            <a:picLocks noChangeAspect="1"/>
          </p:cNvPicPr>
          <p:nvPr/>
        </p:nvPicPr>
        <p:blipFill>
          <a:blip r:embed="rId3"/>
          <a:srcRect/>
          <a:stretch>
            <a:fillRect/>
          </a:stretch>
        </p:blipFill>
        <p:spPr bwMode="auto">
          <a:xfrm>
            <a:off x="0" y="0"/>
            <a:ext cx="9144000" cy="1000125"/>
          </a:xfrm>
          <a:prstGeom prst="rect">
            <a:avLst/>
          </a:prstGeom>
          <a:noFill/>
          <a:ln w="9525">
            <a:noFill/>
            <a:miter lim="800000"/>
            <a:headEnd/>
            <a:tailEnd/>
          </a:ln>
        </p:spPr>
      </p:pic>
      <p:sp>
        <p:nvSpPr>
          <p:cNvPr id="6" name="5 Proceso"/>
          <p:cNvSpPr/>
          <p:nvPr/>
        </p:nvSpPr>
        <p:spPr>
          <a:xfrm>
            <a:off x="0" y="6500834"/>
            <a:ext cx="9144000" cy="357166"/>
          </a:xfrm>
          <a:prstGeom prst="flowChartProcess">
            <a:avLst/>
          </a:prstGeom>
        </p:spPr>
        <p:style>
          <a:lnRef idx="3">
            <a:schemeClr val="lt1"/>
          </a:lnRef>
          <a:fillRef idx="1003">
            <a:schemeClr val="dk2"/>
          </a:fillRef>
          <a:effectRef idx="1">
            <a:schemeClr val="accent1"/>
          </a:effectRef>
          <a:fontRef idx="minor">
            <a:schemeClr val="lt1"/>
          </a:fontRef>
        </p:style>
        <p:txBody>
          <a:bodyPr anchor="ctr"/>
          <a:lstStyle/>
          <a:p>
            <a:pPr algn="ctr" fontAlgn="auto">
              <a:spcBef>
                <a:spcPts val="0"/>
              </a:spcBef>
              <a:spcAft>
                <a:spcPts val="0"/>
              </a:spcAft>
              <a:defRPr/>
            </a:pPr>
            <a:r>
              <a:rPr lang="es-ES" sz="3200" dirty="0" smtClean="0"/>
              <a:t>WWW.TECNAM.NET</a:t>
            </a:r>
            <a:endParaRPr lang="es-ES" sz="3200" dirty="0"/>
          </a:p>
        </p:txBody>
      </p:sp>
      <p:sp>
        <p:nvSpPr>
          <p:cNvPr id="19" name="18 Proceso"/>
          <p:cNvSpPr/>
          <p:nvPr/>
        </p:nvSpPr>
        <p:spPr>
          <a:xfrm>
            <a:off x="214282" y="1071546"/>
            <a:ext cx="2714644" cy="142876"/>
          </a:xfrm>
          <a:prstGeom prst="flowChartProcess">
            <a:avLst/>
          </a:prstGeom>
        </p:spPr>
        <p:style>
          <a:lnRef idx="3">
            <a:schemeClr val="lt1"/>
          </a:lnRef>
          <a:fillRef idx="1003">
            <a:schemeClr val="dk2"/>
          </a:fillRef>
          <a:effectRef idx="1">
            <a:schemeClr val="accent1"/>
          </a:effectRef>
          <a:fontRef idx="minor">
            <a:schemeClr val="lt1"/>
          </a:fontRef>
        </p:style>
        <p:txBody>
          <a:bodyPr anchor="ctr"/>
          <a:lstStyle/>
          <a:p>
            <a:pPr algn="ctr" fontAlgn="auto">
              <a:spcBef>
                <a:spcPts val="0"/>
              </a:spcBef>
              <a:spcAft>
                <a:spcPts val="0"/>
              </a:spcAft>
              <a:defRPr/>
            </a:pPr>
            <a:endParaRPr lang="es-ES" sz="4800"/>
          </a:p>
        </p:txBody>
      </p:sp>
      <p:sp>
        <p:nvSpPr>
          <p:cNvPr id="9226" name="3 Subtítulo"/>
          <p:cNvSpPr txBox="1">
            <a:spLocks/>
          </p:cNvSpPr>
          <p:nvPr/>
        </p:nvSpPr>
        <p:spPr bwMode="auto">
          <a:xfrm>
            <a:off x="214313" y="714375"/>
            <a:ext cx="5572125" cy="357188"/>
          </a:xfrm>
          <a:prstGeom prst="rect">
            <a:avLst/>
          </a:prstGeom>
          <a:noFill/>
          <a:ln w="9525">
            <a:noFill/>
            <a:miter lim="800000"/>
            <a:headEnd/>
            <a:tailEnd/>
          </a:ln>
        </p:spPr>
        <p:txBody>
          <a:bodyPr/>
          <a:lstStyle/>
          <a:p>
            <a:pPr marL="342900" indent="-342900">
              <a:spcBef>
                <a:spcPct val="20000"/>
              </a:spcBef>
              <a:buFont typeface="Arial" charset="0"/>
              <a:buNone/>
            </a:pPr>
            <a:r>
              <a:rPr lang="en-GB" b="1">
                <a:solidFill>
                  <a:schemeClr val="tx2"/>
                </a:solidFill>
                <a:cs typeface="Arial" charset="0"/>
              </a:rPr>
              <a:t>TECNAM Organization</a:t>
            </a:r>
          </a:p>
        </p:txBody>
      </p:sp>
      <p:graphicFrame>
        <p:nvGraphicFramePr>
          <p:cNvPr id="7" name="6 Diagrama"/>
          <p:cNvGraphicFramePr/>
          <p:nvPr/>
        </p:nvGraphicFramePr>
        <p:xfrm>
          <a:off x="-214346" y="142852"/>
          <a:ext cx="9358346" cy="61436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ransition>
    <p:cover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473</TotalTime>
  <Words>1062</Words>
  <Application>Microsoft Office PowerPoint</Application>
  <PresentationFormat>Předvádění na obrazovce (4:3)</PresentationFormat>
  <Paragraphs>245</Paragraphs>
  <Slides>29</Slides>
  <Notes>7</Notes>
  <HiddenSlides>0</HiddenSlides>
  <MMClips>0</MMClips>
  <ScaleCrop>false</ScaleCrop>
  <HeadingPairs>
    <vt:vector size="6" baseType="variant">
      <vt:variant>
        <vt:lpstr>Motiv</vt:lpstr>
      </vt:variant>
      <vt:variant>
        <vt:i4>1</vt:i4>
      </vt:variant>
      <vt:variant>
        <vt:lpstr>Vložené servery OLE</vt:lpstr>
      </vt:variant>
      <vt:variant>
        <vt:i4>1</vt:i4>
      </vt:variant>
      <vt:variant>
        <vt:lpstr>Nadpisy snímků</vt:lpstr>
      </vt:variant>
      <vt:variant>
        <vt:i4>29</vt:i4>
      </vt:variant>
    </vt:vector>
  </HeadingPairs>
  <TitlesOfParts>
    <vt:vector size="31" baseType="lpstr">
      <vt:lpstr>Tema de Office</vt:lpstr>
      <vt:lpstr>Immagine bitmap</vt:lpstr>
      <vt:lpstr>Snímek 1</vt:lpstr>
      <vt:lpstr>Snímek 2</vt:lpstr>
      <vt:lpstr>Snímek 3</vt:lpstr>
      <vt:lpstr>Snímek 4</vt:lpstr>
      <vt:lpstr>Snímek 5</vt:lpstr>
      <vt:lpstr>Snímek 6</vt:lpstr>
      <vt:lpstr>Snímek 7</vt:lpstr>
      <vt:lpstr>Snímek 8</vt:lpstr>
      <vt:lpstr>Snímek 9</vt:lpstr>
      <vt:lpstr>Snímek 10</vt:lpstr>
      <vt:lpstr>Snímek 11</vt:lpstr>
      <vt:lpstr>Snímek 12</vt:lpstr>
      <vt:lpstr>Snímek 13</vt:lpstr>
      <vt:lpstr>Snímek 14</vt:lpstr>
      <vt:lpstr>Snímek 15</vt:lpstr>
      <vt:lpstr>Snímek 16</vt:lpstr>
      <vt:lpstr>Snímek 17</vt:lpstr>
      <vt:lpstr>Snímek 18</vt:lpstr>
      <vt:lpstr>Snímek 19</vt:lpstr>
      <vt:lpstr>Snímek 20</vt:lpstr>
      <vt:lpstr>Snímek 21</vt:lpstr>
      <vt:lpstr>Snímek 22</vt:lpstr>
      <vt:lpstr>Snímek 23</vt:lpstr>
      <vt:lpstr>Snímek 24</vt:lpstr>
      <vt:lpstr>Snímek 25</vt:lpstr>
      <vt:lpstr>Snímek 26</vt:lpstr>
      <vt:lpstr>Snímek 27</vt:lpstr>
      <vt:lpstr>Snímek 28</vt:lpstr>
      <vt:lpstr>Snímek 29</vt:lpstr>
    </vt:vector>
  </TitlesOfParts>
  <Company>Windows XP Colossus Edition 2 Reloaded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walter</dc:creator>
  <cp:lastModifiedBy>Markovič Michal</cp:lastModifiedBy>
  <cp:revision>18</cp:revision>
  <dcterms:created xsi:type="dcterms:W3CDTF">2009-05-28T10:33:30Z</dcterms:created>
  <dcterms:modified xsi:type="dcterms:W3CDTF">2010-09-14T09:21:47Z</dcterms:modified>
</cp:coreProperties>
</file>