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8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53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51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Default Extension="gif" ContentType="image/gif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1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56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73" r:id="rId10"/>
    <p:sldId id="274" r:id="rId11"/>
    <p:sldId id="275" r:id="rId12"/>
    <p:sldId id="280" r:id="rId13"/>
    <p:sldId id="282" r:id="rId14"/>
    <p:sldId id="283" r:id="rId15"/>
    <p:sldId id="313" r:id="rId16"/>
    <p:sldId id="314" r:id="rId17"/>
    <p:sldId id="315" r:id="rId18"/>
    <p:sldId id="284" r:id="rId19"/>
    <p:sldId id="288" r:id="rId20"/>
    <p:sldId id="289" r:id="rId21"/>
    <p:sldId id="291" r:id="rId22"/>
    <p:sldId id="293" r:id="rId23"/>
    <p:sldId id="287" r:id="rId24"/>
    <p:sldId id="294" r:id="rId25"/>
    <p:sldId id="295" r:id="rId26"/>
    <p:sldId id="296" r:id="rId27"/>
    <p:sldId id="297" r:id="rId28"/>
    <p:sldId id="327" r:id="rId29"/>
    <p:sldId id="328" r:id="rId30"/>
    <p:sldId id="329" r:id="rId31"/>
    <p:sldId id="330" r:id="rId32"/>
    <p:sldId id="299" r:id="rId33"/>
    <p:sldId id="300" r:id="rId34"/>
    <p:sldId id="301" r:id="rId35"/>
    <p:sldId id="335" r:id="rId36"/>
    <p:sldId id="336" r:id="rId37"/>
    <p:sldId id="322" r:id="rId38"/>
    <p:sldId id="302" r:id="rId39"/>
    <p:sldId id="303" r:id="rId40"/>
    <p:sldId id="304" r:id="rId41"/>
    <p:sldId id="324" r:id="rId42"/>
    <p:sldId id="338" r:id="rId43"/>
    <p:sldId id="337" r:id="rId44"/>
    <p:sldId id="339" r:id="rId45"/>
    <p:sldId id="340" r:id="rId46"/>
    <p:sldId id="333" r:id="rId47"/>
    <p:sldId id="331" r:id="rId48"/>
    <p:sldId id="332" r:id="rId49"/>
    <p:sldId id="318" r:id="rId50"/>
    <p:sldId id="319" r:id="rId51"/>
    <p:sldId id="320" r:id="rId52"/>
    <p:sldId id="326" r:id="rId53"/>
    <p:sldId id="307" r:id="rId54"/>
    <p:sldId id="309" r:id="rId55"/>
  </p:sldIdLst>
  <p:sldSz cx="9144000" cy="6858000" type="screen4x3"/>
  <p:notesSz cx="6858000" cy="9144000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" charset="0"/>
      <a:defRPr kern="1200">
        <a:solidFill>
          <a:schemeClr val="bg1"/>
        </a:solidFill>
        <a:latin typeface="Arial" charset="0"/>
        <a:ea typeface="+mn-ea"/>
        <a:cs typeface="Arial Unicode MS" pitchFamily="1" charset="0"/>
      </a:defRPr>
    </a:lvl1pPr>
    <a:lvl2pPr marL="742950" indent="-28575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" charset="0"/>
      <a:defRPr kern="1200">
        <a:solidFill>
          <a:schemeClr val="bg1"/>
        </a:solidFill>
        <a:latin typeface="Arial" charset="0"/>
        <a:ea typeface="+mn-ea"/>
        <a:cs typeface="Arial Unicode MS" pitchFamily="1" charset="0"/>
      </a:defRPr>
    </a:lvl2pPr>
    <a:lvl3pPr marL="11430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" charset="0"/>
      <a:defRPr kern="1200">
        <a:solidFill>
          <a:schemeClr val="bg1"/>
        </a:solidFill>
        <a:latin typeface="Arial" charset="0"/>
        <a:ea typeface="+mn-ea"/>
        <a:cs typeface="Arial Unicode MS" pitchFamily="1" charset="0"/>
      </a:defRPr>
    </a:lvl3pPr>
    <a:lvl4pPr marL="16002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" charset="0"/>
      <a:defRPr kern="1200">
        <a:solidFill>
          <a:schemeClr val="bg1"/>
        </a:solidFill>
        <a:latin typeface="Arial" charset="0"/>
        <a:ea typeface="+mn-ea"/>
        <a:cs typeface="Arial Unicode MS" pitchFamily="1" charset="0"/>
      </a:defRPr>
    </a:lvl4pPr>
    <a:lvl5pPr marL="20574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" charset="0"/>
      <a:defRPr kern="1200">
        <a:solidFill>
          <a:schemeClr val="bg1"/>
        </a:solidFill>
        <a:latin typeface="Arial" charset="0"/>
        <a:ea typeface="+mn-ea"/>
        <a:cs typeface="Arial Unicode MS" pitchFamily="1" charset="0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 Unicode MS" pitchFamily="1" charset="0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 Unicode MS" pitchFamily="1" charset="0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 Unicode MS" pitchFamily="1" charset="0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 Unicode MS" pitchFamily="1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B9AE6B"/>
    <a:srgbClr val="00284C"/>
    <a:srgbClr val="575757"/>
    <a:srgbClr val="BFBFBF"/>
    <a:srgbClr val="23466E"/>
    <a:srgbClr val="FFFFFF"/>
    <a:srgbClr val="00284B"/>
    <a:srgbClr val="59595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1268" autoAdjust="0"/>
    <p:restoredTop sz="94660"/>
  </p:normalViewPr>
  <p:slideViewPr>
    <p:cSldViewPr>
      <p:cViewPr>
        <p:scale>
          <a:sx n="50" d="100"/>
          <a:sy n="50" d="100"/>
        </p:scale>
        <p:origin x="-300" y="-90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cs-CZ">
              <a:cs typeface="Arial Unicode MS" charset="0"/>
            </a:endParaRPr>
          </a:p>
        </p:txBody>
      </p:sp>
      <p:sp>
        <p:nvSpPr>
          <p:cNvPr id="2050" name="AutoShape 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cs-CZ">
              <a:cs typeface="Arial Unicode MS" charset="0"/>
            </a:endParaRPr>
          </a:p>
        </p:txBody>
      </p:sp>
      <p:sp>
        <p:nvSpPr>
          <p:cNvPr id="2051" name="AutoShape 3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cs-CZ">
              <a:cs typeface="Arial Unicode MS" charset="0"/>
            </a:endParaRPr>
          </a:p>
        </p:txBody>
      </p:sp>
      <p:sp>
        <p:nvSpPr>
          <p:cNvPr id="2052" name="AutoShape 4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cs-CZ">
              <a:cs typeface="Arial Unicode MS" charset="0"/>
            </a:endParaRPr>
          </a:p>
        </p:txBody>
      </p:sp>
      <p:sp>
        <p:nvSpPr>
          <p:cNvPr id="52230" name="Rectangle 5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-11798300" y="-11796713"/>
            <a:ext cx="11791950" cy="124856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2054" name="Rectangle 6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78463" cy="41068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cs-CZ" noProof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53251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0050" cy="4108450"/>
          </a:xfrm>
          <a:noFill/>
          <a:ln/>
        </p:spPr>
        <p:txBody>
          <a:bodyPr wrap="none" anchor="ctr"/>
          <a:lstStyle/>
          <a:p>
            <a:endParaRPr lang="cs-CZ" smtClean="0">
              <a:latin typeface="Times New Roman" pitchFamily="1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62467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0050" cy="4108450"/>
          </a:xfrm>
          <a:noFill/>
          <a:ln/>
        </p:spPr>
        <p:txBody>
          <a:bodyPr wrap="none" anchor="ctr"/>
          <a:lstStyle/>
          <a:p>
            <a:endParaRPr lang="cs-CZ" smtClean="0">
              <a:latin typeface="Times New Roman" pitchFamily="1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63491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0050" cy="4108450"/>
          </a:xfrm>
          <a:noFill/>
          <a:ln/>
        </p:spPr>
        <p:txBody>
          <a:bodyPr wrap="none" anchor="ctr"/>
          <a:lstStyle/>
          <a:p>
            <a:endParaRPr lang="cs-CZ" smtClean="0">
              <a:latin typeface="Times New Roman" pitchFamily="1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64515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0050" cy="4108450"/>
          </a:xfrm>
          <a:noFill/>
          <a:ln/>
        </p:spPr>
        <p:txBody>
          <a:bodyPr wrap="none" anchor="ctr"/>
          <a:lstStyle/>
          <a:p>
            <a:endParaRPr lang="cs-CZ" smtClean="0">
              <a:latin typeface="Times New Roman" pitchFamily="1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65539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0050" cy="4108450"/>
          </a:xfrm>
          <a:noFill/>
          <a:ln/>
        </p:spPr>
        <p:txBody>
          <a:bodyPr wrap="none" anchor="ctr"/>
          <a:lstStyle/>
          <a:p>
            <a:endParaRPr lang="cs-CZ" smtClean="0">
              <a:latin typeface="Times New Roman" pitchFamily="1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66563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0050" cy="4108450"/>
          </a:xfrm>
          <a:noFill/>
          <a:ln/>
        </p:spPr>
        <p:txBody>
          <a:bodyPr wrap="none" anchor="ctr"/>
          <a:lstStyle/>
          <a:p>
            <a:endParaRPr lang="cs-CZ" smtClean="0">
              <a:latin typeface="Times New Roman" pitchFamily="1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67587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0050" cy="4108450"/>
          </a:xfrm>
          <a:noFill/>
          <a:ln/>
        </p:spPr>
        <p:txBody>
          <a:bodyPr wrap="none" anchor="ctr"/>
          <a:lstStyle/>
          <a:p>
            <a:endParaRPr lang="cs-CZ" smtClean="0">
              <a:latin typeface="Times New Roman" pitchFamily="1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68611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0050" cy="4108450"/>
          </a:xfrm>
          <a:noFill/>
          <a:ln/>
        </p:spPr>
        <p:txBody>
          <a:bodyPr wrap="none" anchor="ctr"/>
          <a:lstStyle/>
          <a:p>
            <a:endParaRPr lang="cs-CZ" smtClean="0">
              <a:latin typeface="Times New Roman" pitchFamily="1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69635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0050" cy="4108450"/>
          </a:xfrm>
          <a:noFill/>
          <a:ln/>
        </p:spPr>
        <p:txBody>
          <a:bodyPr wrap="none" anchor="ctr"/>
          <a:lstStyle/>
          <a:p>
            <a:endParaRPr lang="cs-CZ" smtClean="0">
              <a:latin typeface="Times New Roman" pitchFamily="1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70659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0050" cy="4108450"/>
          </a:xfrm>
          <a:noFill/>
          <a:ln/>
        </p:spPr>
        <p:txBody>
          <a:bodyPr wrap="none" anchor="ctr"/>
          <a:lstStyle/>
          <a:p>
            <a:endParaRPr lang="cs-CZ" smtClean="0">
              <a:latin typeface="Times New Roman" pitchFamily="1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71683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0050" cy="4108450"/>
          </a:xfrm>
          <a:noFill/>
          <a:ln/>
        </p:spPr>
        <p:txBody>
          <a:bodyPr wrap="none" anchor="ctr"/>
          <a:lstStyle/>
          <a:p>
            <a:endParaRPr lang="cs-CZ" smtClean="0">
              <a:latin typeface="Times New Roman" pitchFamily="1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54275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0050" cy="4108450"/>
          </a:xfrm>
          <a:noFill/>
          <a:ln/>
        </p:spPr>
        <p:txBody>
          <a:bodyPr wrap="none" anchor="ctr"/>
          <a:lstStyle/>
          <a:p>
            <a:endParaRPr lang="cs-CZ" smtClean="0">
              <a:latin typeface="Times New Roman" pitchFamily="1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72707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0050" cy="4108450"/>
          </a:xfrm>
          <a:noFill/>
          <a:ln/>
        </p:spPr>
        <p:txBody>
          <a:bodyPr wrap="none" anchor="ctr"/>
          <a:lstStyle/>
          <a:p>
            <a:endParaRPr lang="cs-CZ" smtClean="0">
              <a:latin typeface="Times New Roman" pitchFamily="1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73731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0050" cy="4108450"/>
          </a:xfrm>
          <a:noFill/>
          <a:ln/>
        </p:spPr>
        <p:txBody>
          <a:bodyPr wrap="none" anchor="ctr"/>
          <a:lstStyle/>
          <a:p>
            <a:endParaRPr lang="cs-CZ" smtClean="0">
              <a:latin typeface="Times New Roman" pitchFamily="1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74755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0050" cy="4108450"/>
          </a:xfrm>
          <a:noFill/>
          <a:ln/>
        </p:spPr>
        <p:txBody>
          <a:bodyPr wrap="none" anchor="ctr"/>
          <a:lstStyle/>
          <a:p>
            <a:endParaRPr lang="cs-CZ" smtClean="0">
              <a:latin typeface="Times New Roman" pitchFamily="1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75779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0050" cy="4108450"/>
          </a:xfrm>
          <a:noFill/>
          <a:ln/>
        </p:spPr>
        <p:txBody>
          <a:bodyPr wrap="none" anchor="ctr"/>
          <a:lstStyle/>
          <a:p>
            <a:endParaRPr lang="cs-CZ" smtClean="0">
              <a:latin typeface="Times New Roman" pitchFamily="1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76803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0050" cy="4108450"/>
          </a:xfrm>
          <a:noFill/>
          <a:ln/>
        </p:spPr>
        <p:txBody>
          <a:bodyPr wrap="none" anchor="ctr"/>
          <a:lstStyle/>
          <a:p>
            <a:endParaRPr lang="cs-CZ" smtClean="0">
              <a:latin typeface="Times New Roman" pitchFamily="1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77827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0050" cy="4108450"/>
          </a:xfrm>
          <a:noFill/>
          <a:ln/>
        </p:spPr>
        <p:txBody>
          <a:bodyPr wrap="none" anchor="ctr"/>
          <a:lstStyle/>
          <a:p>
            <a:endParaRPr lang="cs-CZ" smtClean="0">
              <a:latin typeface="Times New Roman" pitchFamily="1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78851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0050" cy="4108450"/>
          </a:xfrm>
          <a:noFill/>
          <a:ln/>
        </p:spPr>
        <p:txBody>
          <a:bodyPr wrap="none" anchor="ctr"/>
          <a:lstStyle/>
          <a:p>
            <a:endParaRPr lang="cs-CZ" smtClean="0">
              <a:latin typeface="Times New Roman" pitchFamily="1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79875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0050" cy="4108450"/>
          </a:xfrm>
          <a:noFill/>
          <a:ln/>
        </p:spPr>
        <p:txBody>
          <a:bodyPr wrap="none" anchor="ctr"/>
          <a:lstStyle/>
          <a:p>
            <a:endParaRPr lang="cs-CZ" smtClean="0">
              <a:latin typeface="Times New Roman" pitchFamily="1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-14225588" y="-11796713"/>
            <a:ext cx="16646526" cy="12485688"/>
          </a:xfrm>
        </p:spPr>
      </p:sp>
      <p:sp>
        <p:nvSpPr>
          <p:cNvPr id="80899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>
              <a:latin typeface="Times New Roman" pitchFamily="1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-14225588" y="-11796713"/>
            <a:ext cx="16646526" cy="12485688"/>
          </a:xfrm>
        </p:spPr>
      </p:sp>
      <p:sp>
        <p:nvSpPr>
          <p:cNvPr id="81923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>
              <a:latin typeface="Times New Roman" pitchFamily="1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55299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0050" cy="4108450"/>
          </a:xfrm>
          <a:noFill/>
          <a:ln/>
        </p:spPr>
        <p:txBody>
          <a:bodyPr wrap="none" anchor="ctr"/>
          <a:lstStyle/>
          <a:p>
            <a:endParaRPr lang="cs-CZ" smtClean="0">
              <a:latin typeface="Times New Roman" pitchFamily="1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-14225588" y="-11796713"/>
            <a:ext cx="16646526" cy="12485688"/>
          </a:xfrm>
        </p:spPr>
      </p:sp>
      <p:sp>
        <p:nvSpPr>
          <p:cNvPr id="82947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>
              <a:latin typeface="Times New Roman" pitchFamily="1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83971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0050" cy="4108450"/>
          </a:xfrm>
          <a:noFill/>
          <a:ln/>
        </p:spPr>
        <p:txBody>
          <a:bodyPr wrap="none" anchor="ctr"/>
          <a:lstStyle/>
          <a:p>
            <a:endParaRPr lang="cs-CZ" smtClean="0">
              <a:latin typeface="Times New Roman" pitchFamily="1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84995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0050" cy="4108450"/>
          </a:xfrm>
          <a:noFill/>
          <a:ln/>
        </p:spPr>
        <p:txBody>
          <a:bodyPr wrap="none" anchor="ctr"/>
          <a:lstStyle/>
          <a:p>
            <a:endParaRPr lang="cs-CZ" smtClean="0">
              <a:latin typeface="Times New Roman" pitchFamily="1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86019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0050" cy="4108450"/>
          </a:xfrm>
          <a:noFill/>
          <a:ln/>
        </p:spPr>
        <p:txBody>
          <a:bodyPr wrap="none" anchor="ctr"/>
          <a:lstStyle/>
          <a:p>
            <a:endParaRPr lang="cs-CZ" smtClean="0">
              <a:latin typeface="Times New Roman" pitchFamily="1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84995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0050" cy="4108450"/>
          </a:xfrm>
          <a:noFill/>
          <a:ln/>
        </p:spPr>
        <p:txBody>
          <a:bodyPr wrap="none" anchor="ctr"/>
          <a:lstStyle/>
          <a:p>
            <a:endParaRPr lang="cs-CZ" smtClean="0">
              <a:latin typeface="Times New Roman" pitchFamily="1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86019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0050" cy="4108450"/>
          </a:xfrm>
          <a:noFill/>
          <a:ln/>
        </p:spPr>
        <p:txBody>
          <a:bodyPr wrap="none" anchor="ctr"/>
          <a:lstStyle/>
          <a:p>
            <a:endParaRPr lang="cs-CZ" smtClean="0">
              <a:latin typeface="Times New Roman" pitchFamily="1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87043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0050" cy="4108450"/>
          </a:xfrm>
          <a:noFill/>
          <a:ln/>
        </p:spPr>
        <p:txBody>
          <a:bodyPr wrap="none" anchor="ctr"/>
          <a:lstStyle/>
          <a:p>
            <a:endParaRPr lang="cs-CZ" smtClean="0">
              <a:latin typeface="Times New Roman" pitchFamily="1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88067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0050" cy="4108450"/>
          </a:xfrm>
          <a:noFill/>
          <a:ln/>
        </p:spPr>
        <p:txBody>
          <a:bodyPr wrap="none" anchor="ctr"/>
          <a:lstStyle/>
          <a:p>
            <a:endParaRPr lang="cs-CZ" smtClean="0">
              <a:latin typeface="Times New Roman" pitchFamily="1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89091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0050" cy="4108450"/>
          </a:xfrm>
          <a:noFill/>
          <a:ln/>
        </p:spPr>
        <p:txBody>
          <a:bodyPr wrap="none" anchor="ctr"/>
          <a:lstStyle/>
          <a:p>
            <a:endParaRPr lang="cs-CZ" smtClean="0">
              <a:latin typeface="Times New Roman" pitchFamily="1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90115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0050" cy="4108450"/>
          </a:xfrm>
          <a:noFill/>
          <a:ln/>
        </p:spPr>
        <p:txBody>
          <a:bodyPr wrap="none" anchor="ctr"/>
          <a:lstStyle/>
          <a:p>
            <a:endParaRPr lang="cs-CZ" smtClean="0">
              <a:latin typeface="Times New Roman" pitchFamily="1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56323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0050" cy="4108450"/>
          </a:xfrm>
          <a:noFill/>
          <a:ln/>
        </p:spPr>
        <p:txBody>
          <a:bodyPr wrap="none" anchor="ctr"/>
          <a:lstStyle/>
          <a:p>
            <a:endParaRPr lang="cs-CZ" smtClean="0">
              <a:latin typeface="Times New Roman" pitchFamily="1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91139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0050" cy="4108450"/>
          </a:xfrm>
          <a:noFill/>
          <a:ln/>
        </p:spPr>
        <p:txBody>
          <a:bodyPr wrap="none" anchor="ctr"/>
          <a:lstStyle/>
          <a:p>
            <a:endParaRPr lang="cs-CZ" smtClean="0">
              <a:latin typeface="Times New Roman" pitchFamily="1" charset="0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91139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0050" cy="4108450"/>
          </a:xfrm>
          <a:noFill/>
          <a:ln/>
        </p:spPr>
        <p:txBody>
          <a:bodyPr wrap="none" anchor="ctr"/>
          <a:lstStyle/>
          <a:p>
            <a:endParaRPr lang="cs-CZ" smtClean="0">
              <a:latin typeface="Times New Roman" pitchFamily="1" charset="0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91139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0050" cy="4108450"/>
          </a:xfrm>
          <a:noFill/>
          <a:ln/>
        </p:spPr>
        <p:txBody>
          <a:bodyPr wrap="none" anchor="ctr"/>
          <a:lstStyle/>
          <a:p>
            <a:endParaRPr lang="cs-CZ" smtClean="0">
              <a:latin typeface="Times New Roman" pitchFamily="1" charset="0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91139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0050" cy="4108450"/>
          </a:xfrm>
          <a:noFill/>
          <a:ln/>
        </p:spPr>
        <p:txBody>
          <a:bodyPr wrap="none" anchor="ctr"/>
          <a:lstStyle/>
          <a:p>
            <a:endParaRPr lang="cs-CZ" smtClean="0">
              <a:latin typeface="Times New Roman" pitchFamily="1" charset="0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91139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0050" cy="4108450"/>
          </a:xfrm>
          <a:noFill/>
          <a:ln/>
        </p:spPr>
        <p:txBody>
          <a:bodyPr wrap="none" anchor="ctr"/>
          <a:lstStyle/>
          <a:p>
            <a:endParaRPr lang="cs-CZ" smtClean="0">
              <a:latin typeface="Times New Roman" pitchFamily="1" charset="0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92163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0050" cy="4108450"/>
          </a:xfrm>
          <a:noFill/>
          <a:ln/>
        </p:spPr>
        <p:txBody>
          <a:bodyPr wrap="none" anchor="ctr"/>
          <a:lstStyle/>
          <a:p>
            <a:endParaRPr lang="cs-CZ" smtClean="0">
              <a:latin typeface="Times New Roman" pitchFamily="1" charset="0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93187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0050" cy="4108450"/>
          </a:xfrm>
          <a:noFill/>
          <a:ln/>
        </p:spPr>
        <p:txBody>
          <a:bodyPr wrap="none" anchor="ctr"/>
          <a:lstStyle/>
          <a:p>
            <a:endParaRPr lang="cs-CZ" smtClean="0">
              <a:latin typeface="Times New Roman" pitchFamily="1" charset="0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94211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0050" cy="4108450"/>
          </a:xfrm>
          <a:noFill/>
          <a:ln/>
        </p:spPr>
        <p:txBody>
          <a:bodyPr wrap="none" anchor="ctr"/>
          <a:lstStyle/>
          <a:p>
            <a:endParaRPr lang="cs-CZ" smtClean="0">
              <a:latin typeface="Times New Roman" pitchFamily="1" charset="0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95235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0050" cy="4108450"/>
          </a:xfrm>
          <a:noFill/>
          <a:ln/>
        </p:spPr>
        <p:txBody>
          <a:bodyPr wrap="none" anchor="ctr"/>
          <a:lstStyle/>
          <a:p>
            <a:endParaRPr lang="cs-CZ" smtClean="0">
              <a:latin typeface="Times New Roman" pitchFamily="1" charset="0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96259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0050" cy="4108450"/>
          </a:xfrm>
          <a:noFill/>
          <a:ln/>
        </p:spPr>
        <p:txBody>
          <a:bodyPr wrap="none" anchor="ctr"/>
          <a:lstStyle/>
          <a:p>
            <a:endParaRPr lang="cs-CZ" smtClean="0">
              <a:latin typeface="Times New Roman" pitchFamily="1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57347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0050" cy="4108450"/>
          </a:xfrm>
          <a:noFill/>
          <a:ln/>
        </p:spPr>
        <p:txBody>
          <a:bodyPr wrap="none" anchor="ctr"/>
          <a:lstStyle/>
          <a:p>
            <a:endParaRPr lang="cs-CZ" smtClean="0">
              <a:latin typeface="Times New Roman" pitchFamily="1" charset="0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97283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0050" cy="4108450"/>
          </a:xfrm>
          <a:noFill/>
          <a:ln/>
        </p:spPr>
        <p:txBody>
          <a:bodyPr wrap="none" anchor="ctr"/>
          <a:lstStyle/>
          <a:p>
            <a:endParaRPr lang="cs-CZ" smtClean="0">
              <a:latin typeface="Times New Roman" pitchFamily="1" charset="0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99331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0050" cy="4108450"/>
          </a:xfrm>
          <a:noFill/>
          <a:ln/>
        </p:spPr>
        <p:txBody>
          <a:bodyPr wrap="none" anchor="ctr"/>
          <a:lstStyle/>
          <a:p>
            <a:endParaRPr lang="cs-CZ" smtClean="0">
              <a:latin typeface="Times New Roman" pitchFamily="1" charset="0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00355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0050" cy="4108450"/>
          </a:xfrm>
          <a:noFill/>
          <a:ln/>
        </p:spPr>
        <p:txBody>
          <a:bodyPr wrap="none" anchor="ctr"/>
          <a:lstStyle/>
          <a:p>
            <a:endParaRPr lang="cs-CZ" smtClean="0">
              <a:latin typeface="Times New Roman" pitchFamily="1" charset="0"/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01379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0050" cy="4108450"/>
          </a:xfrm>
          <a:noFill/>
          <a:ln/>
        </p:spPr>
        <p:txBody>
          <a:bodyPr wrap="none" anchor="ctr"/>
          <a:lstStyle/>
          <a:p>
            <a:endParaRPr lang="cs-CZ" smtClean="0">
              <a:latin typeface="Times New Roman" pitchFamily="1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58371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0050" cy="4108450"/>
          </a:xfrm>
          <a:noFill/>
          <a:ln/>
        </p:spPr>
        <p:txBody>
          <a:bodyPr wrap="none" anchor="ctr"/>
          <a:lstStyle/>
          <a:p>
            <a:endParaRPr lang="cs-CZ" smtClean="0">
              <a:latin typeface="Times New Roman" pitchFamily="1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59395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0050" cy="4108450"/>
          </a:xfrm>
          <a:noFill/>
          <a:ln/>
        </p:spPr>
        <p:txBody>
          <a:bodyPr wrap="none" anchor="ctr"/>
          <a:lstStyle/>
          <a:p>
            <a:endParaRPr lang="cs-CZ" smtClean="0">
              <a:latin typeface="Times New Roman" pitchFamily="1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60419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0050" cy="4108450"/>
          </a:xfrm>
          <a:noFill/>
          <a:ln/>
        </p:spPr>
        <p:txBody>
          <a:bodyPr wrap="none" anchor="ctr"/>
          <a:lstStyle/>
          <a:p>
            <a:endParaRPr lang="cs-CZ" smtClean="0">
              <a:latin typeface="Times New Roman" pitchFamily="1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61443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0050" cy="4108450"/>
          </a:xfrm>
          <a:noFill/>
          <a:ln/>
        </p:spPr>
        <p:txBody>
          <a:bodyPr wrap="none" anchor="ctr"/>
          <a:lstStyle/>
          <a:p>
            <a:endParaRPr lang="cs-CZ" smtClean="0">
              <a:latin typeface="Times New Roman" pitchFamily="1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AF2737-59C9-4CD1-900E-DFA38E0C6EE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30F781-DB3B-416E-B91F-019022D6D42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4638" y="274638"/>
            <a:ext cx="2054225" cy="5843587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5038" cy="5843587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07F4FE-0C06-4CD9-A7D2-BA1354BCEE4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2F8F8A-146B-4708-AB5B-9C248D1CC70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1A1015-5675-4EAD-99D5-301D9939821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3838" cy="4518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3438" y="1600200"/>
            <a:ext cx="4035425" cy="4518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D37BCC-A0A6-4122-9651-2A41CDAEAFB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E41DF7-2FC3-4166-916D-24002381DCD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321913-208A-40BB-A8B2-22DFC5D900D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F479D3-2387-4787-8370-EC4FDA3134E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DCD00F-C687-4B94-8A0C-4786091A561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1F9F60-B9F5-4923-BA89-EAAB165BFFF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20000"/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1663" cy="11350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1663" cy="4518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25663" cy="3571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898989"/>
                </a:solidFill>
                <a:latin typeface="+mn-lt"/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3124200" y="6308725"/>
            <a:ext cx="2895600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cs-CZ">
              <a:cs typeface="Arial Unicode MS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25663" cy="3571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898989"/>
                </a:solidFill>
                <a:latin typeface="+mn-lt"/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fld id="{4AB08AAF-FAF4-466F-8C5E-062528D2325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" charset="0"/>
        <a:defRPr sz="4400">
          <a:solidFill>
            <a:srgbClr val="000000"/>
          </a:solidFill>
          <a:latin typeface="+mj-lt"/>
          <a:ea typeface="Arial Unicode MS" pitchFamily="34" charset="-128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" charset="0"/>
        <a:defRPr sz="4400">
          <a:solidFill>
            <a:srgbClr val="000000"/>
          </a:solidFill>
          <a:latin typeface="Calibri" pitchFamily="32" charset="0"/>
          <a:ea typeface="Arial Unicode MS" pitchFamily="34" charset="-128"/>
          <a:cs typeface="Arial Unicode MS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" charset="0"/>
        <a:defRPr sz="4400">
          <a:solidFill>
            <a:srgbClr val="000000"/>
          </a:solidFill>
          <a:latin typeface="Calibri" pitchFamily="32" charset="0"/>
          <a:ea typeface="Arial Unicode MS" pitchFamily="34" charset="-128"/>
          <a:cs typeface="Arial Unicode MS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" charset="0"/>
        <a:defRPr sz="4400">
          <a:solidFill>
            <a:srgbClr val="000000"/>
          </a:solidFill>
          <a:latin typeface="Calibri" pitchFamily="32" charset="0"/>
          <a:ea typeface="Arial Unicode MS" pitchFamily="34" charset="-128"/>
          <a:cs typeface="Arial Unicode MS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" charset="0"/>
        <a:defRPr sz="4400">
          <a:solidFill>
            <a:srgbClr val="000000"/>
          </a:solidFill>
          <a:latin typeface="Calibri" pitchFamily="32" charset="0"/>
          <a:ea typeface="Arial Unicode MS" pitchFamily="34" charset="-128"/>
          <a:cs typeface="Arial Unicode MS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cs typeface="Arial Unicode MS" charset="0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cs typeface="Arial Unicode MS" charset="0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cs typeface="Arial Unicode MS" charset="0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cs typeface="Arial Unicode MS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" charset="0"/>
        <a:buChar char="•"/>
        <a:defRPr sz="3200">
          <a:solidFill>
            <a:srgbClr val="000000"/>
          </a:solidFill>
          <a:latin typeface="+mn-lt"/>
          <a:ea typeface="Arial Unicode MS" pitchFamily="34" charset="-128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" charset="0"/>
        <a:buChar char="–"/>
        <a:defRPr sz="2800">
          <a:solidFill>
            <a:srgbClr val="000000"/>
          </a:solidFill>
          <a:latin typeface="+mn-lt"/>
          <a:ea typeface="Arial Unicode MS" pitchFamily="34" charset="-128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" charset="0"/>
        <a:buChar char="•"/>
        <a:defRPr sz="2400">
          <a:solidFill>
            <a:srgbClr val="000000"/>
          </a:solidFill>
          <a:latin typeface="+mn-lt"/>
          <a:ea typeface="Arial Unicode MS" pitchFamily="34" charset="-128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" charset="0"/>
        <a:buChar char="–"/>
        <a:defRPr sz="2000">
          <a:solidFill>
            <a:srgbClr val="000000"/>
          </a:solidFill>
          <a:latin typeface="+mn-lt"/>
          <a:ea typeface="Arial Unicode MS" pitchFamily="34" charset="-128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" charset="0"/>
        <a:buChar char="»"/>
        <a:defRPr sz="2000">
          <a:solidFill>
            <a:srgbClr val="000000"/>
          </a:solidFill>
          <a:latin typeface="+mn-lt"/>
          <a:ea typeface="Arial Unicode MS" pitchFamily="34" charset="-128"/>
          <a:cs typeface="+mn-cs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.png"/><Relationship Id="rId4" Type="http://schemas.openxmlformats.org/officeDocument/2006/relationships/image" Target="../media/image3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3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36.gi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image" Target="../media/image42.jpeg"/><Relationship Id="rId7" Type="http://schemas.openxmlformats.org/officeDocument/2006/relationships/image" Target="../media/image46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jpeg"/><Relationship Id="rId3" Type="http://schemas.openxmlformats.org/officeDocument/2006/relationships/image" Target="../media/image59.jpe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jpeg"/><Relationship Id="rId5" Type="http://schemas.openxmlformats.org/officeDocument/2006/relationships/image" Target="../media/image61.jpeg"/><Relationship Id="rId10" Type="http://schemas.openxmlformats.org/officeDocument/2006/relationships/image" Target="../media/image65.jpeg"/><Relationship Id="rId4" Type="http://schemas.openxmlformats.org/officeDocument/2006/relationships/image" Target="../media/image60.jpeg"/><Relationship Id="rId9" Type="http://schemas.openxmlformats.org/officeDocument/2006/relationships/image" Target="../media/image6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5.jpe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jpeg"/><Relationship Id="rId3" Type="http://schemas.openxmlformats.org/officeDocument/2006/relationships/image" Target="../media/image66.jpeg"/><Relationship Id="rId7" Type="http://schemas.openxmlformats.org/officeDocument/2006/relationships/image" Target="../media/image70.jpeg"/><Relationship Id="rId12" Type="http://schemas.openxmlformats.org/officeDocument/2006/relationships/image" Target="../media/image3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9.jpeg"/><Relationship Id="rId11" Type="http://schemas.openxmlformats.org/officeDocument/2006/relationships/image" Target="../media/image73.jpeg"/><Relationship Id="rId5" Type="http://schemas.openxmlformats.org/officeDocument/2006/relationships/image" Target="../media/image68.jpeg"/><Relationship Id="rId10" Type="http://schemas.openxmlformats.org/officeDocument/2006/relationships/image" Target="../media/image72.jpeg"/><Relationship Id="rId4" Type="http://schemas.openxmlformats.org/officeDocument/2006/relationships/image" Target="../media/image67.png"/><Relationship Id="rId9" Type="http://schemas.openxmlformats.org/officeDocument/2006/relationships/image" Target="../media/image5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7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6.jpeg"/><Relationship Id="rId5" Type="http://schemas.openxmlformats.org/officeDocument/2006/relationships/image" Target="../media/image75.jpeg"/><Relationship Id="rId4" Type="http://schemas.openxmlformats.org/officeDocument/2006/relationships/image" Target="../media/image74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8.jpe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195263" y="249238"/>
            <a:ext cx="8753475" cy="6359525"/>
          </a:xfrm>
          <a:prstGeom prst="rect">
            <a:avLst/>
          </a:prstGeom>
          <a:gradFill rotWithShape="0">
            <a:gsLst>
              <a:gs pos="0">
                <a:srgbClr val="0E2138"/>
              </a:gs>
              <a:gs pos="100000">
                <a:srgbClr val="204066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cs-CZ" sz="4400">
              <a:solidFill>
                <a:srgbClr val="F2F2F2"/>
              </a:solidFill>
              <a:latin typeface="Calibri" pitchFamily="1" charset="0"/>
            </a:endParaRPr>
          </a:p>
        </p:txBody>
      </p:sp>
      <p:pic>
        <p:nvPicPr>
          <p:cNvPr id="3" name="Obrázek 2" descr="ATP_NEW_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52778" y="537881"/>
            <a:ext cx="5838444" cy="5782238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1"/>
          <p:cNvSpPr txBox="1">
            <a:spLocks noChangeArrowheads="1"/>
          </p:cNvSpPr>
          <p:nvPr/>
        </p:nvSpPr>
        <p:spPr bwMode="auto">
          <a:xfrm>
            <a:off x="1314450" y="6215063"/>
            <a:ext cx="6400800" cy="1168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algn="ctr">
              <a:spcBef>
                <a:spcPts val="8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z="3200">
                <a:solidFill>
                  <a:srgbClr val="A6A6A6"/>
                </a:solidFill>
                <a:latin typeface="Arial Rounded MT Bold" pitchFamily="32" charset="0"/>
              </a:rPr>
              <a:t>A </a:t>
            </a:r>
            <a:r>
              <a:rPr lang="en-US" sz="3200">
                <a:solidFill>
                  <a:srgbClr val="A6A6A6"/>
                </a:solidFill>
                <a:latin typeface="Arial Rounded MT Bold" pitchFamily="32" charset="0"/>
              </a:rPr>
              <a:t>New Way to the Cockpit </a:t>
            </a:r>
          </a:p>
          <a:p>
            <a:pPr algn="ctr">
              <a:spcBef>
                <a:spcPts val="8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sz="3200">
              <a:solidFill>
                <a:srgbClr val="A6A6A6"/>
              </a:solidFill>
              <a:latin typeface="Arial Rounded MT Bold" pitchFamily="32" charset="0"/>
            </a:endParaRP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338138" y="720725"/>
            <a:ext cx="8482012" cy="1260475"/>
          </a:xfrm>
          <a:prstGeom prst="rect">
            <a:avLst/>
          </a:prstGeom>
          <a:gradFill rotWithShape="0">
            <a:gsLst>
              <a:gs pos="0">
                <a:srgbClr val="0E2138"/>
              </a:gs>
              <a:gs pos="100000">
                <a:srgbClr val="204066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>
            <a:outerShdw dist="177682" dir="2700000" algn="ctr" rotWithShape="0">
              <a:srgbClr val="000000">
                <a:alpha val="40033"/>
              </a:srgbClr>
            </a:outerShdw>
          </a:effectLst>
        </p:spPr>
        <p:txBody>
          <a:bodyPr lIns="90000" tIns="46800" rIns="90000" bIns="46800" anchor="ctr"/>
          <a:lstStyle/>
          <a:p>
            <a:pPr algn="ctr"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sz="4400" dirty="0">
                <a:solidFill>
                  <a:srgbClr val="F2F2F2"/>
                </a:solidFill>
                <a:latin typeface="Calibri" pitchFamily="32" charset="0"/>
                <a:cs typeface="Arial Unicode MS" charset="0"/>
              </a:rPr>
              <a:t>CANDIDATES   PRE-SELECTION</a:t>
            </a:r>
          </a:p>
        </p:txBody>
      </p:sp>
      <p:pic>
        <p:nvPicPr>
          <p:cNvPr id="9" name="Obrázek 8" descr="RQ.jpg"/>
          <p:cNvPicPr>
            <a:picLocks noChangeAspect="1"/>
          </p:cNvPicPr>
          <p:nvPr/>
        </p:nvPicPr>
        <p:blipFill>
          <a:blip r:embed="rId3"/>
          <a:srcRect t="3537" r="1785" b="4506"/>
          <a:stretch>
            <a:fillRect/>
          </a:stretch>
        </p:blipFill>
        <p:spPr bwMode="auto">
          <a:xfrm>
            <a:off x="428625" y="2143125"/>
            <a:ext cx="8462963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Obrázek 10" descr="AeroJOB NEW Hight Quality1 Orizle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88" y="6143625"/>
            <a:ext cx="1000125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71500"/>
          </a:xfrm>
          <a:prstGeom prst="rect">
            <a:avLst/>
          </a:prstGeom>
          <a:gradFill rotWithShape="0">
            <a:gsLst>
              <a:gs pos="0">
                <a:srgbClr val="204066"/>
              </a:gs>
              <a:gs pos="100000">
                <a:srgbClr val="0E2138"/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>
            <a:outerShdw dist="76368" dir="2700000" algn="ctr" rotWithShape="0">
              <a:srgbClr val="000000">
                <a:alpha val="50027"/>
              </a:srgbClr>
            </a:outerShdw>
          </a:effectLst>
        </p:spPr>
        <p:txBody>
          <a:bodyPr lIns="90000" tIns="46800" rIns="90000" bIns="46800" anchor="ctr"/>
          <a:lstStyle/>
          <a:p>
            <a:pPr algn="ctr"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sz="2800" dirty="0">
                <a:solidFill>
                  <a:srgbClr val="FFFFFF"/>
                </a:solidFill>
                <a:latin typeface="Arial Rounded MT Bold" pitchFamily="32" charset="0"/>
                <a:cs typeface="Arial Unicode MS" charset="0"/>
              </a:rPr>
              <a:t>A T P  </a:t>
            </a:r>
            <a:r>
              <a:rPr lang="cs-CZ" sz="2800" dirty="0">
                <a:solidFill>
                  <a:srgbClr val="BFBFBF"/>
                </a:solidFill>
                <a:latin typeface="Arial Rounded MT Bold" pitchFamily="32" charset="0"/>
                <a:cs typeface="Arial Unicode MS" charset="0"/>
              </a:rPr>
              <a:t>- A e r o J O B    T r a i n i n g  </a:t>
            </a:r>
            <a:r>
              <a:rPr lang="cs-CZ" sz="2800" spc="600" dirty="0">
                <a:solidFill>
                  <a:srgbClr val="BFBFBF"/>
                </a:solidFill>
                <a:latin typeface="Arial Rounded MT Bold" pitchFamily="32" charset="0"/>
                <a:cs typeface="Arial Unicode MS" charset="0"/>
              </a:rPr>
              <a:t>Program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1"/>
          <p:cNvSpPr txBox="1">
            <a:spLocks noChangeArrowheads="1"/>
          </p:cNvSpPr>
          <p:nvPr/>
        </p:nvSpPr>
        <p:spPr bwMode="auto">
          <a:xfrm>
            <a:off x="1314450" y="6215063"/>
            <a:ext cx="6400800" cy="1168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algn="ctr">
              <a:spcBef>
                <a:spcPts val="8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z="3200">
                <a:solidFill>
                  <a:srgbClr val="A6A6A6"/>
                </a:solidFill>
                <a:latin typeface="Arial Rounded MT Bold" pitchFamily="32" charset="0"/>
              </a:rPr>
              <a:t>A </a:t>
            </a:r>
            <a:r>
              <a:rPr lang="en-US" sz="3200">
                <a:solidFill>
                  <a:srgbClr val="A6A6A6"/>
                </a:solidFill>
                <a:latin typeface="Arial Rounded MT Bold" pitchFamily="32" charset="0"/>
              </a:rPr>
              <a:t>New Way to the Cockpit </a:t>
            </a:r>
          </a:p>
          <a:p>
            <a:pPr algn="ctr">
              <a:spcBef>
                <a:spcPts val="8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sz="3200">
              <a:solidFill>
                <a:srgbClr val="A6A6A6"/>
              </a:solidFill>
              <a:latin typeface="Arial Rounded MT Bold" pitchFamily="32" charset="0"/>
            </a:endParaRPr>
          </a:p>
        </p:txBody>
      </p:sp>
      <p:pic>
        <p:nvPicPr>
          <p:cNvPr id="21511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988" y="2000250"/>
            <a:ext cx="8736012" cy="4402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338138" y="720725"/>
            <a:ext cx="8482012" cy="1260475"/>
          </a:xfrm>
          <a:prstGeom prst="rect">
            <a:avLst/>
          </a:prstGeom>
          <a:gradFill rotWithShape="0">
            <a:gsLst>
              <a:gs pos="0">
                <a:srgbClr val="0E2138"/>
              </a:gs>
              <a:gs pos="100000">
                <a:srgbClr val="204066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>
            <a:outerShdw dist="177682" dir="2700000" algn="ctr" rotWithShape="0">
              <a:srgbClr val="000000">
                <a:alpha val="40033"/>
              </a:srgbClr>
            </a:outerShdw>
          </a:effectLst>
        </p:spPr>
        <p:txBody>
          <a:bodyPr lIns="90000" tIns="46800" rIns="90000" bIns="46800" anchor="ctr"/>
          <a:lstStyle/>
          <a:p>
            <a:pPr algn="ctr"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sz="4400" dirty="0">
                <a:solidFill>
                  <a:srgbClr val="F2F2F2"/>
                </a:solidFill>
                <a:latin typeface="Calibri" pitchFamily="32" charset="0"/>
                <a:cs typeface="Arial Unicode MS" charset="0"/>
              </a:rPr>
              <a:t>CANDIDATES   PRE-SELECTION</a:t>
            </a:r>
          </a:p>
        </p:txBody>
      </p:sp>
      <p:pic>
        <p:nvPicPr>
          <p:cNvPr id="9" name="Obrázek 8" descr="meeting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5000" y="4143375"/>
            <a:ext cx="2762250" cy="18415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295" name="Obrázek 10" descr="AeroJOB NEW Hight Quality1 Orizle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88" y="6143625"/>
            <a:ext cx="1000125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71500"/>
          </a:xfrm>
          <a:prstGeom prst="rect">
            <a:avLst/>
          </a:prstGeom>
          <a:gradFill rotWithShape="0">
            <a:gsLst>
              <a:gs pos="0">
                <a:srgbClr val="204066"/>
              </a:gs>
              <a:gs pos="100000">
                <a:srgbClr val="0E2138"/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>
            <a:outerShdw dist="76368" dir="2700000" algn="ctr" rotWithShape="0">
              <a:srgbClr val="000000">
                <a:alpha val="50027"/>
              </a:srgbClr>
            </a:outerShdw>
          </a:effectLst>
        </p:spPr>
        <p:txBody>
          <a:bodyPr lIns="90000" tIns="46800" rIns="90000" bIns="46800" anchor="ctr"/>
          <a:lstStyle/>
          <a:p>
            <a:pPr algn="ctr"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sz="2800" dirty="0">
                <a:solidFill>
                  <a:srgbClr val="FFFFFF"/>
                </a:solidFill>
                <a:latin typeface="Arial Rounded MT Bold" pitchFamily="32" charset="0"/>
                <a:cs typeface="Arial Unicode MS" charset="0"/>
              </a:rPr>
              <a:t>A T P  </a:t>
            </a:r>
            <a:r>
              <a:rPr lang="cs-CZ" sz="2800" dirty="0">
                <a:solidFill>
                  <a:srgbClr val="BFBFBF"/>
                </a:solidFill>
                <a:latin typeface="Arial Rounded MT Bold" pitchFamily="32" charset="0"/>
                <a:cs typeface="Arial Unicode MS" charset="0"/>
              </a:rPr>
              <a:t>- A e r o J O B    T r a i n i n g  </a:t>
            </a:r>
            <a:r>
              <a:rPr lang="cs-CZ" sz="2800" spc="600" dirty="0">
                <a:solidFill>
                  <a:srgbClr val="BFBFBF"/>
                </a:solidFill>
                <a:latin typeface="Arial Rounded MT Bold" pitchFamily="32" charset="0"/>
                <a:cs typeface="Arial Unicode MS" charset="0"/>
              </a:rPr>
              <a:t>Program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1"/>
          <p:cNvSpPr txBox="1">
            <a:spLocks noChangeArrowheads="1"/>
          </p:cNvSpPr>
          <p:nvPr/>
        </p:nvSpPr>
        <p:spPr bwMode="auto">
          <a:xfrm>
            <a:off x="1314450" y="6215063"/>
            <a:ext cx="6400800" cy="1168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algn="ctr">
              <a:spcBef>
                <a:spcPts val="8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z="3200">
                <a:solidFill>
                  <a:srgbClr val="A6A6A6"/>
                </a:solidFill>
                <a:latin typeface="Arial Rounded MT Bold" pitchFamily="32" charset="0"/>
              </a:rPr>
              <a:t>A </a:t>
            </a:r>
            <a:r>
              <a:rPr lang="en-US" sz="3200">
                <a:solidFill>
                  <a:srgbClr val="A6A6A6"/>
                </a:solidFill>
                <a:latin typeface="Arial Rounded MT Bold" pitchFamily="32" charset="0"/>
              </a:rPr>
              <a:t>New Way to the Cockpit </a:t>
            </a:r>
          </a:p>
          <a:p>
            <a:pPr algn="ctr">
              <a:spcBef>
                <a:spcPts val="8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sz="3200">
              <a:solidFill>
                <a:srgbClr val="A6A6A6"/>
              </a:solidFill>
              <a:latin typeface="Arial Rounded MT Bold" pitchFamily="32" charset="0"/>
            </a:endParaRPr>
          </a:p>
        </p:txBody>
      </p:sp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357188" y="2857500"/>
            <a:ext cx="8343900" cy="1357313"/>
          </a:xfrm>
          <a:prstGeom prst="rect">
            <a:avLst/>
          </a:prstGeom>
          <a:gradFill rotWithShape="0">
            <a:gsLst>
              <a:gs pos="0">
                <a:srgbClr val="0E2138"/>
              </a:gs>
              <a:gs pos="100000">
                <a:srgbClr val="204066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>
            <a:outerShdw dist="177682" dir="2700000" algn="ctr" rotWithShape="0">
              <a:srgbClr val="000000">
                <a:alpha val="40033"/>
              </a:srgbClr>
            </a:outerShdw>
          </a:effectLst>
        </p:spPr>
        <p:txBody>
          <a:bodyPr lIns="90000" tIns="46800" rIns="90000" bIns="46800" anchor="ctr"/>
          <a:lstStyle/>
          <a:p>
            <a:pPr algn="ctr"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sz="4400" dirty="0">
                <a:solidFill>
                  <a:srgbClr val="F2F2F2"/>
                </a:solidFill>
                <a:latin typeface="Calibri" pitchFamily="32" charset="0"/>
                <a:cs typeface="Arial Unicode MS" charset="0"/>
              </a:rPr>
              <a:t>HIGH  STANDARDS  TRAINING</a:t>
            </a:r>
          </a:p>
        </p:txBody>
      </p:sp>
      <p:pic>
        <p:nvPicPr>
          <p:cNvPr id="13317" name="Obrázek 7" descr="AeroJOB NEW Hight Quality1 Orizle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8" y="6143625"/>
            <a:ext cx="1000125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71500"/>
          </a:xfrm>
          <a:prstGeom prst="rect">
            <a:avLst/>
          </a:prstGeom>
          <a:gradFill rotWithShape="0">
            <a:gsLst>
              <a:gs pos="0">
                <a:srgbClr val="204066"/>
              </a:gs>
              <a:gs pos="100000">
                <a:srgbClr val="0E2138"/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>
            <a:outerShdw dist="76368" dir="2700000" algn="ctr" rotWithShape="0">
              <a:srgbClr val="000000">
                <a:alpha val="50027"/>
              </a:srgbClr>
            </a:outerShdw>
          </a:effectLst>
        </p:spPr>
        <p:txBody>
          <a:bodyPr lIns="90000" tIns="46800" rIns="90000" bIns="46800" anchor="ctr"/>
          <a:lstStyle/>
          <a:p>
            <a:pPr algn="ctr"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sz="2800" dirty="0">
                <a:solidFill>
                  <a:srgbClr val="FFFFFF"/>
                </a:solidFill>
                <a:latin typeface="Arial Rounded MT Bold" pitchFamily="32" charset="0"/>
                <a:cs typeface="Arial Unicode MS" charset="0"/>
              </a:rPr>
              <a:t>A T P  </a:t>
            </a:r>
            <a:r>
              <a:rPr lang="cs-CZ" sz="2800" dirty="0">
                <a:solidFill>
                  <a:srgbClr val="BFBFBF"/>
                </a:solidFill>
                <a:latin typeface="Arial Rounded MT Bold" pitchFamily="32" charset="0"/>
                <a:cs typeface="Arial Unicode MS" charset="0"/>
              </a:rPr>
              <a:t>- A e r o J O B    T r a i n i n g  </a:t>
            </a:r>
            <a:r>
              <a:rPr lang="cs-CZ" sz="2800" spc="600" dirty="0">
                <a:solidFill>
                  <a:srgbClr val="BFBFBF"/>
                </a:solidFill>
                <a:latin typeface="Arial Rounded MT Bold" pitchFamily="32" charset="0"/>
                <a:cs typeface="Arial Unicode MS" charset="0"/>
              </a:rPr>
              <a:t>Program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20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1"/>
          <p:cNvSpPr txBox="1">
            <a:spLocks noChangeArrowheads="1"/>
          </p:cNvSpPr>
          <p:nvPr/>
        </p:nvSpPr>
        <p:spPr bwMode="auto">
          <a:xfrm>
            <a:off x="1314450" y="6215063"/>
            <a:ext cx="6400800" cy="1168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algn="ctr">
              <a:spcBef>
                <a:spcPts val="8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z="3200">
                <a:solidFill>
                  <a:srgbClr val="A6A6A6"/>
                </a:solidFill>
                <a:latin typeface="Arial Rounded MT Bold" pitchFamily="32" charset="0"/>
              </a:rPr>
              <a:t>A </a:t>
            </a:r>
            <a:r>
              <a:rPr lang="en-US" sz="3200">
                <a:solidFill>
                  <a:srgbClr val="A6A6A6"/>
                </a:solidFill>
                <a:latin typeface="Arial Rounded MT Bold" pitchFamily="32" charset="0"/>
              </a:rPr>
              <a:t>New Way to the Cockpit </a:t>
            </a:r>
          </a:p>
          <a:p>
            <a:pPr algn="ctr">
              <a:spcBef>
                <a:spcPts val="8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sz="3200">
              <a:solidFill>
                <a:srgbClr val="A6A6A6"/>
              </a:solidFill>
              <a:latin typeface="Arial Rounded MT Bold" pitchFamily="32" charset="0"/>
            </a:endParaRPr>
          </a:p>
        </p:txBody>
      </p:sp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338138" y="714375"/>
            <a:ext cx="8448675" cy="1143000"/>
          </a:xfrm>
          <a:prstGeom prst="rect">
            <a:avLst/>
          </a:prstGeom>
          <a:gradFill rotWithShape="0">
            <a:gsLst>
              <a:gs pos="0">
                <a:srgbClr val="0E2138"/>
              </a:gs>
              <a:gs pos="100000">
                <a:srgbClr val="204066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>
            <a:outerShdw dist="177682" dir="2700000" algn="ctr" rotWithShape="0">
              <a:srgbClr val="000000">
                <a:alpha val="40033"/>
              </a:srgbClr>
            </a:outerShdw>
          </a:effectLst>
        </p:spPr>
        <p:txBody>
          <a:bodyPr lIns="90000" tIns="46800" rIns="90000" bIns="46800" anchor="ctr"/>
          <a:lstStyle/>
          <a:p>
            <a:pPr algn="ctr"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sz="4400" dirty="0">
                <a:solidFill>
                  <a:srgbClr val="F2F2F2"/>
                </a:solidFill>
                <a:latin typeface="Calibri" pitchFamily="32" charset="0"/>
                <a:cs typeface="Arial Unicode MS" charset="0"/>
              </a:rPr>
              <a:t>HIGH  STANDARDS  TRAINING</a:t>
            </a:r>
          </a:p>
        </p:txBody>
      </p:sp>
      <p:sp>
        <p:nvSpPr>
          <p:cNvPr id="29702" name="Text Box 6"/>
          <p:cNvSpPr txBox="1">
            <a:spLocks noChangeArrowheads="1"/>
          </p:cNvSpPr>
          <p:nvPr/>
        </p:nvSpPr>
        <p:spPr bwMode="auto">
          <a:xfrm>
            <a:off x="428625" y="2000250"/>
            <a:ext cx="8343900" cy="3867150"/>
          </a:xfrm>
          <a:prstGeom prst="rect">
            <a:avLst/>
          </a:prstGeom>
          <a:solidFill>
            <a:srgbClr val="F2F2F2"/>
          </a:solidFill>
          <a:ln w="9360">
            <a:solidFill>
              <a:srgbClr val="7F7F7F"/>
            </a:solidFill>
            <a:miter lim="800000"/>
            <a:headEnd/>
            <a:tailEnd/>
          </a:ln>
          <a:effectLst>
            <a:outerShdw dist="177682" dir="2700000" algn="ctr" rotWithShape="0">
              <a:srgbClr val="000000">
                <a:alpha val="40033"/>
              </a:srgbClr>
            </a:outerShdw>
          </a:effectLst>
        </p:spPr>
        <p:txBody>
          <a:bodyPr lIns="90000" tIns="46800" rIns="90000" bIns="46800"/>
          <a:lstStyle/>
          <a:p>
            <a:pPr algn="ctr"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cs-CZ" sz="4400" b="1" u="sng" dirty="0">
              <a:solidFill>
                <a:srgbClr val="595959"/>
              </a:solidFill>
              <a:latin typeface="Calibri" pitchFamily="32" charset="0"/>
              <a:cs typeface="Arial Unicode MS" charset="0"/>
            </a:endParaRPr>
          </a:p>
          <a:p>
            <a:pPr algn="ctr"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4400" b="1" u="sng" dirty="0">
                <a:solidFill>
                  <a:srgbClr val="595959"/>
                </a:solidFill>
                <a:latin typeface="Calibri" pitchFamily="32" charset="0"/>
                <a:cs typeface="Arial Unicode MS" charset="0"/>
              </a:rPr>
              <a:t>MAIN  TARGET</a:t>
            </a:r>
          </a:p>
          <a:p>
            <a:pPr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en-US" sz="2800" dirty="0">
              <a:solidFill>
                <a:srgbClr val="595959"/>
              </a:solidFill>
              <a:latin typeface="Calibri" pitchFamily="32" charset="0"/>
              <a:cs typeface="Arial Unicode MS" charset="0"/>
            </a:endParaRPr>
          </a:p>
          <a:p>
            <a:pPr algn="ctr"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2800" dirty="0">
                <a:solidFill>
                  <a:srgbClr val="595959"/>
                </a:solidFill>
                <a:cs typeface="Arial Unicode MS" charset="0"/>
              </a:rPr>
              <a:t>To provide the best quality pilot training</a:t>
            </a:r>
          </a:p>
        </p:txBody>
      </p:sp>
      <p:pic>
        <p:nvPicPr>
          <p:cNvPr id="14342" name="Obrázek 8" descr="AeroJOB NEW Hight Quality1 Orizle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8" y="6143625"/>
            <a:ext cx="1000125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71500"/>
          </a:xfrm>
          <a:prstGeom prst="rect">
            <a:avLst/>
          </a:prstGeom>
          <a:gradFill rotWithShape="0">
            <a:gsLst>
              <a:gs pos="0">
                <a:srgbClr val="204066"/>
              </a:gs>
              <a:gs pos="100000">
                <a:srgbClr val="0E2138"/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>
            <a:outerShdw dist="76368" dir="2700000" algn="ctr" rotWithShape="0">
              <a:srgbClr val="000000">
                <a:alpha val="50027"/>
              </a:srgbClr>
            </a:outerShdw>
          </a:effectLst>
        </p:spPr>
        <p:txBody>
          <a:bodyPr lIns="90000" tIns="46800" rIns="90000" bIns="46800" anchor="ctr"/>
          <a:lstStyle/>
          <a:p>
            <a:pPr algn="ctr"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sz="2800" dirty="0">
                <a:solidFill>
                  <a:srgbClr val="FFFFFF"/>
                </a:solidFill>
                <a:latin typeface="Arial Rounded MT Bold" pitchFamily="32" charset="0"/>
                <a:cs typeface="Arial Unicode MS" charset="0"/>
              </a:rPr>
              <a:t>A T P  </a:t>
            </a:r>
            <a:r>
              <a:rPr lang="cs-CZ" sz="2800" dirty="0">
                <a:solidFill>
                  <a:srgbClr val="BFBFBF"/>
                </a:solidFill>
                <a:latin typeface="Arial Rounded MT Bold" pitchFamily="32" charset="0"/>
                <a:cs typeface="Arial Unicode MS" charset="0"/>
              </a:rPr>
              <a:t>- A e r o J O B    T r a i n i n g  </a:t>
            </a:r>
            <a:r>
              <a:rPr lang="cs-CZ" sz="2800" spc="600" dirty="0">
                <a:solidFill>
                  <a:srgbClr val="BFBFBF"/>
                </a:solidFill>
                <a:latin typeface="Arial Rounded MT Bold" pitchFamily="32" charset="0"/>
                <a:cs typeface="Arial Unicode MS" charset="0"/>
              </a:rPr>
              <a:t>Program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10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10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2" dur="1000" fill="hold"/>
                                        <p:tgtEl>
                                          <p:spTgt spid="297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" dur="1000" fill="hold"/>
                                        <p:tgtEl>
                                          <p:spTgt spid="297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4" dur="1000"/>
                                        <p:tgtEl>
                                          <p:spTgt spid="297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7" dur="1000" fill="hold"/>
                                        <p:tgtEl>
                                          <p:spTgt spid="297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" dur="1000" fill="hold"/>
                                        <p:tgtEl>
                                          <p:spTgt spid="297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9" dur="1000"/>
                                        <p:tgtEl>
                                          <p:spTgt spid="297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1"/>
          <p:cNvSpPr txBox="1">
            <a:spLocks noChangeArrowheads="1"/>
          </p:cNvSpPr>
          <p:nvPr/>
        </p:nvSpPr>
        <p:spPr bwMode="auto">
          <a:xfrm>
            <a:off x="1314450" y="6215063"/>
            <a:ext cx="6400800" cy="1168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algn="ctr">
              <a:spcBef>
                <a:spcPts val="8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z="3200">
                <a:solidFill>
                  <a:srgbClr val="A6A6A6"/>
                </a:solidFill>
                <a:latin typeface="Arial Rounded MT Bold" pitchFamily="32" charset="0"/>
              </a:rPr>
              <a:t>A </a:t>
            </a:r>
            <a:r>
              <a:rPr lang="en-US" sz="3200">
                <a:solidFill>
                  <a:srgbClr val="A6A6A6"/>
                </a:solidFill>
                <a:latin typeface="Arial Rounded MT Bold" pitchFamily="32" charset="0"/>
              </a:rPr>
              <a:t>New Way to the Cockpit </a:t>
            </a:r>
          </a:p>
          <a:p>
            <a:pPr algn="ctr">
              <a:spcBef>
                <a:spcPts val="8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sz="3200">
              <a:solidFill>
                <a:srgbClr val="A6A6A6"/>
              </a:solidFill>
              <a:latin typeface="Arial Rounded MT Bold" pitchFamily="32" charset="0"/>
            </a:endParaRPr>
          </a:p>
        </p:txBody>
      </p:sp>
      <p:sp>
        <p:nvSpPr>
          <p:cNvPr id="30726" name="Text Box 6"/>
          <p:cNvSpPr txBox="1">
            <a:spLocks noChangeArrowheads="1"/>
          </p:cNvSpPr>
          <p:nvPr/>
        </p:nvSpPr>
        <p:spPr bwMode="auto">
          <a:xfrm>
            <a:off x="428625" y="2071688"/>
            <a:ext cx="8343900" cy="3867150"/>
          </a:xfrm>
          <a:prstGeom prst="rect">
            <a:avLst/>
          </a:prstGeom>
          <a:solidFill>
            <a:srgbClr val="F2F2F2"/>
          </a:solidFill>
          <a:ln w="9360">
            <a:solidFill>
              <a:srgbClr val="7F7F7F"/>
            </a:solidFill>
            <a:miter lim="800000"/>
            <a:headEnd/>
            <a:tailEnd/>
          </a:ln>
          <a:effectLst>
            <a:outerShdw dist="177682" dir="2700000" algn="ctr" rotWithShape="0">
              <a:srgbClr val="000000">
                <a:alpha val="40033"/>
              </a:srgbClr>
            </a:outerShdw>
          </a:effectLst>
        </p:spPr>
        <p:txBody>
          <a:bodyPr lIns="90000" tIns="46800" rIns="90000" bIns="46800"/>
          <a:lstStyle/>
          <a:p>
            <a:pPr algn="ctr"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sz="4400" b="1" u="sng" dirty="0">
                <a:solidFill>
                  <a:srgbClr val="595959"/>
                </a:solidFill>
                <a:latin typeface="Calibri" pitchFamily="32" charset="0"/>
                <a:cs typeface="Arial Unicode MS" charset="0"/>
              </a:rPr>
              <a:t>MAIN  </a:t>
            </a:r>
            <a:r>
              <a:rPr lang="en-US" sz="4400" b="1" u="sng" dirty="0">
                <a:solidFill>
                  <a:srgbClr val="595959"/>
                </a:solidFill>
                <a:latin typeface="Calibri" pitchFamily="32" charset="0"/>
                <a:cs typeface="Arial Unicode MS" charset="0"/>
              </a:rPr>
              <a:t>AT</a:t>
            </a:r>
            <a:r>
              <a:rPr lang="cs-CZ" sz="4400" b="1" u="sng" dirty="0">
                <a:solidFill>
                  <a:srgbClr val="595959"/>
                </a:solidFill>
                <a:latin typeface="Calibri" pitchFamily="32" charset="0"/>
                <a:cs typeface="Arial Unicode MS" charset="0"/>
              </a:rPr>
              <a:t>P</a:t>
            </a:r>
            <a:r>
              <a:rPr lang="en-US" sz="4400" b="1" u="sng" dirty="0">
                <a:solidFill>
                  <a:srgbClr val="595959"/>
                </a:solidFill>
                <a:latin typeface="Calibri" pitchFamily="32" charset="0"/>
                <a:cs typeface="Arial Unicode MS" charset="0"/>
              </a:rPr>
              <a:t>  </a:t>
            </a:r>
            <a:r>
              <a:rPr lang="cs-CZ" sz="4400" b="1" u="sng" dirty="0">
                <a:solidFill>
                  <a:srgbClr val="595959"/>
                </a:solidFill>
                <a:latin typeface="Calibri" pitchFamily="32" charset="0"/>
                <a:cs typeface="Arial Unicode MS" charset="0"/>
              </a:rPr>
              <a:t>FEATURES</a:t>
            </a:r>
          </a:p>
          <a:p>
            <a:pPr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en-US" sz="2800" dirty="0">
              <a:solidFill>
                <a:srgbClr val="595959"/>
              </a:solidFill>
              <a:latin typeface="Calibri" pitchFamily="32" charset="0"/>
              <a:cs typeface="Arial Unicode MS" charset="0"/>
            </a:endParaRPr>
          </a:p>
          <a:p>
            <a:pPr>
              <a:buFont typeface="Wingdings" pitchFamily="2" charset="2"/>
              <a:buChar char="q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sz="2800" dirty="0">
                <a:solidFill>
                  <a:srgbClr val="595959"/>
                </a:solidFill>
                <a:cs typeface="Arial Unicode MS" charset="0"/>
              </a:rPr>
              <a:t> </a:t>
            </a:r>
            <a:r>
              <a:rPr lang="en-US" sz="2800" dirty="0">
                <a:solidFill>
                  <a:srgbClr val="595959"/>
                </a:solidFill>
                <a:cs typeface="Arial Unicode MS" charset="0"/>
              </a:rPr>
              <a:t>Modern learning methods</a:t>
            </a:r>
          </a:p>
          <a:p>
            <a:pPr>
              <a:buFont typeface="Wingdings" pitchFamily="2" charset="2"/>
              <a:buChar char="q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sz="2800" dirty="0">
                <a:solidFill>
                  <a:srgbClr val="595959"/>
                </a:solidFill>
                <a:cs typeface="Arial Unicode MS" charset="0"/>
              </a:rPr>
              <a:t> </a:t>
            </a:r>
            <a:r>
              <a:rPr lang="en-US" sz="2800" dirty="0">
                <a:solidFill>
                  <a:srgbClr val="595959"/>
                </a:solidFill>
                <a:cs typeface="Arial Unicode MS" charset="0"/>
              </a:rPr>
              <a:t>Special training program</a:t>
            </a:r>
          </a:p>
          <a:p>
            <a:pPr>
              <a:buFont typeface="Wingdings" pitchFamily="2" charset="2"/>
              <a:buChar char="q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sz="2800" dirty="0">
                <a:solidFill>
                  <a:srgbClr val="595959"/>
                </a:solidFill>
                <a:cs typeface="Arial Unicode MS" charset="0"/>
              </a:rPr>
              <a:t> </a:t>
            </a:r>
            <a:r>
              <a:rPr lang="en-US" sz="2800" dirty="0">
                <a:solidFill>
                  <a:srgbClr val="595959"/>
                </a:solidFill>
                <a:cs typeface="Arial Unicode MS" charset="0"/>
              </a:rPr>
              <a:t>Experienced instructors and </a:t>
            </a:r>
            <a:r>
              <a:rPr lang="en-US" sz="2800" dirty="0" err="1">
                <a:solidFill>
                  <a:srgbClr val="595959"/>
                </a:solidFill>
                <a:cs typeface="Arial Unicode MS" charset="0"/>
              </a:rPr>
              <a:t>lect</a:t>
            </a:r>
            <a:r>
              <a:rPr lang="cs-CZ" sz="2800">
                <a:solidFill>
                  <a:srgbClr val="595959"/>
                </a:solidFill>
                <a:cs typeface="Arial Unicode MS" charset="0"/>
              </a:rPr>
              <a:t>o</a:t>
            </a:r>
            <a:r>
              <a:rPr lang="en-US" sz="2800">
                <a:solidFill>
                  <a:srgbClr val="595959"/>
                </a:solidFill>
                <a:cs typeface="Arial Unicode MS" charset="0"/>
              </a:rPr>
              <a:t>rs</a:t>
            </a:r>
          </a:p>
          <a:p>
            <a:pPr>
              <a:buFont typeface="Wingdings" pitchFamily="2" charset="2"/>
              <a:buChar char="q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sz="2800">
                <a:solidFill>
                  <a:srgbClr val="595959"/>
                </a:solidFill>
                <a:cs typeface="Arial Unicode MS" charset="0"/>
              </a:rPr>
              <a:t> </a:t>
            </a:r>
            <a:r>
              <a:rPr lang="en-US" sz="2800">
                <a:solidFill>
                  <a:srgbClr val="595959"/>
                </a:solidFill>
                <a:cs typeface="Arial Unicode MS" charset="0"/>
              </a:rPr>
              <a:t>Modern, well equipped aircraft and simulators</a:t>
            </a:r>
          </a:p>
          <a:p>
            <a:pPr>
              <a:buFont typeface="Wingdings" pitchFamily="2" charset="2"/>
              <a:buChar char="q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sz="2800">
                <a:solidFill>
                  <a:srgbClr val="595959"/>
                </a:solidFill>
                <a:cs typeface="Arial Unicode MS" charset="0"/>
              </a:rPr>
              <a:t> </a:t>
            </a:r>
            <a:r>
              <a:rPr lang="en-US" sz="2800">
                <a:solidFill>
                  <a:srgbClr val="595959"/>
                </a:solidFill>
                <a:cs typeface="Arial Unicode MS" charset="0"/>
              </a:rPr>
              <a:t>Continuous testing and progress checking</a:t>
            </a:r>
            <a:endParaRPr lang="cs-CZ" sz="2800">
              <a:solidFill>
                <a:srgbClr val="595959"/>
              </a:solidFill>
              <a:cs typeface="Arial Unicode MS" charset="0"/>
            </a:endParaRPr>
          </a:p>
          <a:p>
            <a:pPr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sz="2800">
                <a:solidFill>
                  <a:srgbClr val="595959"/>
                </a:solidFill>
                <a:cs typeface="Arial Unicode MS" charset="0"/>
              </a:rPr>
              <a:t>    </a:t>
            </a:r>
            <a:endParaRPr lang="en-US" sz="2800">
              <a:solidFill>
                <a:srgbClr val="595959"/>
              </a:solidFill>
              <a:cs typeface="Arial Unicode MS" charset="0"/>
            </a:endParaRPr>
          </a:p>
          <a:p>
            <a:pPr algn="ctr"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en-US" sz="2800">
              <a:solidFill>
                <a:srgbClr val="595959"/>
              </a:solidFill>
              <a:cs typeface="Arial Unicode MS" charset="0"/>
            </a:endParaRPr>
          </a:p>
          <a:p>
            <a:pPr algn="ctr"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2800">
                <a:solidFill>
                  <a:srgbClr val="595959"/>
                </a:solidFill>
                <a:cs typeface="Arial Unicode MS" charset="0"/>
              </a:rPr>
              <a:t> </a:t>
            </a: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338138" y="714375"/>
            <a:ext cx="8448675" cy="1143000"/>
          </a:xfrm>
          <a:prstGeom prst="rect">
            <a:avLst/>
          </a:prstGeom>
          <a:gradFill rotWithShape="0">
            <a:gsLst>
              <a:gs pos="0">
                <a:srgbClr val="0E2138"/>
              </a:gs>
              <a:gs pos="100000">
                <a:srgbClr val="204066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>
            <a:outerShdw dist="177682" dir="2700000" algn="ctr" rotWithShape="0">
              <a:srgbClr val="000000">
                <a:alpha val="40033"/>
              </a:srgbClr>
            </a:outerShdw>
          </a:effectLst>
        </p:spPr>
        <p:txBody>
          <a:bodyPr lIns="90000" tIns="46800" rIns="90000" bIns="46800" anchor="ctr"/>
          <a:lstStyle/>
          <a:p>
            <a:pPr algn="ctr"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sz="4400">
                <a:solidFill>
                  <a:srgbClr val="F2F2F2"/>
                </a:solidFill>
                <a:latin typeface="Calibri" pitchFamily="32" charset="0"/>
                <a:cs typeface="Arial Unicode MS" charset="0"/>
              </a:rPr>
              <a:t>HIGH  STANDARDS  TRAINING</a:t>
            </a:r>
          </a:p>
        </p:txBody>
      </p:sp>
      <p:pic>
        <p:nvPicPr>
          <p:cNvPr id="15366" name="Obrázek 9" descr="AeroJOB NEW Hight Quality1 Orizle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8" y="6143625"/>
            <a:ext cx="1000125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71500"/>
          </a:xfrm>
          <a:prstGeom prst="rect">
            <a:avLst/>
          </a:prstGeom>
          <a:gradFill rotWithShape="0">
            <a:gsLst>
              <a:gs pos="0">
                <a:srgbClr val="204066"/>
              </a:gs>
              <a:gs pos="100000">
                <a:srgbClr val="0E2138"/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>
            <a:outerShdw dist="76368" dir="2700000" algn="ctr" rotWithShape="0">
              <a:srgbClr val="000000">
                <a:alpha val="50027"/>
              </a:srgbClr>
            </a:outerShdw>
          </a:effectLst>
        </p:spPr>
        <p:txBody>
          <a:bodyPr lIns="90000" tIns="46800" rIns="90000" bIns="46800" anchor="ctr"/>
          <a:lstStyle/>
          <a:p>
            <a:pPr algn="ctr"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sz="2800">
                <a:solidFill>
                  <a:srgbClr val="FFFFFF"/>
                </a:solidFill>
                <a:latin typeface="Arial Rounded MT Bold" pitchFamily="32" charset="0"/>
                <a:cs typeface="Arial Unicode MS" charset="0"/>
              </a:rPr>
              <a:t>A T P  </a:t>
            </a:r>
            <a:r>
              <a:rPr lang="cs-CZ" sz="2800">
                <a:solidFill>
                  <a:srgbClr val="BFBFBF"/>
                </a:solidFill>
                <a:latin typeface="Arial Rounded MT Bold" pitchFamily="32" charset="0"/>
                <a:cs typeface="Arial Unicode MS" charset="0"/>
              </a:rPr>
              <a:t>- A e r o J O B    T r a i n i n g  </a:t>
            </a:r>
            <a:r>
              <a:rPr lang="cs-CZ" sz="2800" spc="600">
                <a:solidFill>
                  <a:srgbClr val="BFBFBF"/>
                </a:solidFill>
                <a:latin typeface="Arial Rounded MT Bold" pitchFamily="32" charset="0"/>
                <a:cs typeface="Arial Unicode MS" charset="0"/>
              </a:rPr>
              <a:t>Program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10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10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2" dur="1000" fill="hold"/>
                                        <p:tgtEl>
                                          <p:spTgt spid="307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" dur="1000" fill="hold"/>
                                        <p:tgtEl>
                                          <p:spTgt spid="307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4" dur="1000"/>
                                        <p:tgtEl>
                                          <p:spTgt spid="307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9" dur="1000" fill="hold"/>
                                        <p:tgtEl>
                                          <p:spTgt spid="307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" dur="1000" fill="hold"/>
                                        <p:tgtEl>
                                          <p:spTgt spid="307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21" dur="1000"/>
                                        <p:tgtEl>
                                          <p:spTgt spid="307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6" dur="1000" fill="hold"/>
                                        <p:tgtEl>
                                          <p:spTgt spid="307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7" dur="1000" fill="hold"/>
                                        <p:tgtEl>
                                          <p:spTgt spid="307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28" dur="1000"/>
                                        <p:tgtEl>
                                          <p:spTgt spid="307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3" dur="1000" fill="hold"/>
                                        <p:tgtEl>
                                          <p:spTgt spid="307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4" dur="1000" fill="hold"/>
                                        <p:tgtEl>
                                          <p:spTgt spid="307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35" dur="1000"/>
                                        <p:tgtEl>
                                          <p:spTgt spid="307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0" dur="1000" fill="hold"/>
                                        <p:tgtEl>
                                          <p:spTgt spid="307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1" dur="1000" fill="hold"/>
                                        <p:tgtEl>
                                          <p:spTgt spid="307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42" dur="1000"/>
                                        <p:tgtEl>
                                          <p:spTgt spid="307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7" dur="1000" fill="hold"/>
                                        <p:tgtEl>
                                          <p:spTgt spid="307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8" dur="1000" fill="hold"/>
                                        <p:tgtEl>
                                          <p:spTgt spid="307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49" dur="1000"/>
                                        <p:tgtEl>
                                          <p:spTgt spid="307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2" dur="1000" fill="hold"/>
                                        <p:tgtEl>
                                          <p:spTgt spid="307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3" dur="1000" fill="hold"/>
                                        <p:tgtEl>
                                          <p:spTgt spid="307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54" dur="1000"/>
                                        <p:tgtEl>
                                          <p:spTgt spid="307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1"/>
          <p:cNvSpPr txBox="1">
            <a:spLocks noChangeArrowheads="1"/>
          </p:cNvSpPr>
          <p:nvPr/>
        </p:nvSpPr>
        <p:spPr bwMode="auto">
          <a:xfrm>
            <a:off x="1314450" y="6215063"/>
            <a:ext cx="6400800" cy="1168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algn="ctr">
              <a:spcBef>
                <a:spcPts val="8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z="3200">
                <a:solidFill>
                  <a:srgbClr val="A6A6A6"/>
                </a:solidFill>
                <a:latin typeface="Arial Rounded MT Bold" pitchFamily="32" charset="0"/>
              </a:rPr>
              <a:t>A </a:t>
            </a:r>
            <a:r>
              <a:rPr lang="en-US" sz="3200">
                <a:solidFill>
                  <a:srgbClr val="A6A6A6"/>
                </a:solidFill>
                <a:latin typeface="Arial Rounded MT Bold" pitchFamily="32" charset="0"/>
              </a:rPr>
              <a:t>New Way to the Cockpit </a:t>
            </a:r>
          </a:p>
          <a:p>
            <a:pPr algn="ctr">
              <a:spcBef>
                <a:spcPts val="8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sz="3200">
              <a:solidFill>
                <a:srgbClr val="A6A6A6"/>
              </a:solidFill>
              <a:latin typeface="Arial Rounded MT Bold" pitchFamily="32" charset="0"/>
            </a:endParaRPr>
          </a:p>
        </p:txBody>
      </p:sp>
      <p:sp>
        <p:nvSpPr>
          <p:cNvPr id="33797" name="Text Box 5"/>
          <p:cNvSpPr txBox="1">
            <a:spLocks noChangeArrowheads="1"/>
          </p:cNvSpPr>
          <p:nvPr/>
        </p:nvSpPr>
        <p:spPr bwMode="auto">
          <a:xfrm>
            <a:off x="338138" y="914400"/>
            <a:ext cx="8343900" cy="785813"/>
          </a:xfrm>
          <a:prstGeom prst="rect">
            <a:avLst/>
          </a:prstGeom>
          <a:gradFill rotWithShape="0">
            <a:gsLst>
              <a:gs pos="0">
                <a:srgbClr val="0E2138"/>
              </a:gs>
              <a:gs pos="100000">
                <a:srgbClr val="204066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>
            <a:outerShdw dist="177682" dir="2700000" algn="ctr" rotWithShape="0">
              <a:srgbClr val="000000">
                <a:alpha val="40033"/>
              </a:srgbClr>
            </a:outerShdw>
          </a:effectLst>
        </p:spPr>
        <p:txBody>
          <a:bodyPr lIns="90000" tIns="46800" rIns="90000" bIns="46800" anchor="ctr"/>
          <a:lstStyle/>
          <a:p>
            <a:pPr algn="ctr"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sz="4400">
                <a:solidFill>
                  <a:srgbClr val="F2F2F2"/>
                </a:solidFill>
                <a:latin typeface="Calibri" pitchFamily="32" charset="0"/>
                <a:cs typeface="Arial Unicode MS" charset="0"/>
              </a:rPr>
              <a:t>HIGH  STANDARDS  TRAINING</a:t>
            </a:r>
          </a:p>
        </p:txBody>
      </p:sp>
      <p:sp>
        <p:nvSpPr>
          <p:cNvPr id="33798" name="Text Box 6"/>
          <p:cNvSpPr txBox="1">
            <a:spLocks noChangeArrowheads="1"/>
          </p:cNvSpPr>
          <p:nvPr/>
        </p:nvSpPr>
        <p:spPr bwMode="auto">
          <a:xfrm>
            <a:off x="338138" y="1771650"/>
            <a:ext cx="8343900" cy="781050"/>
          </a:xfrm>
          <a:prstGeom prst="rect">
            <a:avLst/>
          </a:prstGeom>
          <a:solidFill>
            <a:srgbClr val="BFBFBF"/>
          </a:solidFill>
          <a:ln w="9360">
            <a:solidFill>
              <a:srgbClr val="7F7F7F"/>
            </a:solidFill>
            <a:miter lim="800000"/>
            <a:headEnd/>
            <a:tailEnd/>
          </a:ln>
          <a:effectLst>
            <a:outerShdw dist="177682" dir="2700000" algn="ctr" rotWithShape="0">
              <a:srgbClr val="000000">
                <a:alpha val="40033"/>
              </a:srgbClr>
            </a:outerShdw>
          </a:effectLst>
        </p:spPr>
        <p:txBody>
          <a:bodyPr lIns="90000" tIns="46800" rIns="90000" bIns="46800"/>
          <a:lstStyle/>
          <a:p>
            <a:pPr algn="ctr"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sz="3200" b="1" dirty="0">
                <a:solidFill>
                  <a:srgbClr val="595959"/>
                </a:solidFill>
                <a:latin typeface="Calibri" pitchFamily="32" charset="0"/>
                <a:cs typeface="Arial Unicode MS" charset="0"/>
              </a:rPr>
              <a:t>HOW TO REACH THE ATPL  TRAINING?</a:t>
            </a:r>
          </a:p>
          <a:p>
            <a:pPr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en-US" sz="2800" dirty="0">
              <a:solidFill>
                <a:srgbClr val="595959"/>
              </a:solidFill>
              <a:latin typeface="Calibri" pitchFamily="32" charset="0"/>
              <a:cs typeface="Arial Unicode MS" charset="0"/>
            </a:endParaRPr>
          </a:p>
          <a:p>
            <a:pPr algn="ctr"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cs-CZ" sz="2800" dirty="0">
              <a:solidFill>
                <a:srgbClr val="595959"/>
              </a:solidFill>
              <a:cs typeface="Arial Unicode MS" charset="0"/>
            </a:endParaRPr>
          </a:p>
          <a:p>
            <a:pPr algn="ctr"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en-US" sz="2800" dirty="0">
              <a:solidFill>
                <a:srgbClr val="595959"/>
              </a:solidFill>
              <a:cs typeface="Arial Unicode MS" charset="0"/>
            </a:endParaRPr>
          </a:p>
          <a:p>
            <a:pPr algn="ctr"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2800" dirty="0">
                <a:solidFill>
                  <a:srgbClr val="595959"/>
                </a:solidFill>
                <a:cs typeface="Arial Unicode MS" charset="0"/>
              </a:rPr>
              <a:t> </a:t>
            </a:r>
          </a:p>
        </p:txBody>
      </p:sp>
      <p:sp>
        <p:nvSpPr>
          <p:cNvPr id="16390" name="Text Box 7"/>
          <p:cNvSpPr txBox="1">
            <a:spLocks noChangeArrowheads="1"/>
          </p:cNvSpPr>
          <p:nvPr/>
        </p:nvSpPr>
        <p:spPr bwMode="auto">
          <a:xfrm>
            <a:off x="338138" y="2838450"/>
            <a:ext cx="8343900" cy="3295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sz="3200" b="1">
              <a:solidFill>
                <a:srgbClr val="595959"/>
              </a:solidFill>
              <a:latin typeface="Calibri" pitchFamily="1" charset="0"/>
            </a:endParaRP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sz="3200" b="1">
              <a:solidFill>
                <a:srgbClr val="595959"/>
              </a:solidFill>
              <a:latin typeface="Calibri" pitchFamily="1" charset="0"/>
            </a:endParaRPr>
          </a:p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sz="3200">
              <a:solidFill>
                <a:srgbClr val="595959"/>
              </a:solidFill>
            </a:endParaRPr>
          </a:p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sz="3200">
              <a:solidFill>
                <a:srgbClr val="595959"/>
              </a:solidFill>
            </a:endParaRPr>
          </a:p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3200">
                <a:solidFill>
                  <a:srgbClr val="595959"/>
                </a:solidFill>
              </a:rPr>
              <a:t> </a:t>
            </a:r>
          </a:p>
        </p:txBody>
      </p:sp>
      <p:sp>
        <p:nvSpPr>
          <p:cNvPr id="16391" name="Obdélník 9"/>
          <p:cNvSpPr>
            <a:spLocks noChangeArrowheads="1"/>
          </p:cNvSpPr>
          <p:nvPr/>
        </p:nvSpPr>
        <p:spPr bwMode="auto">
          <a:xfrm>
            <a:off x="3286125" y="2857500"/>
            <a:ext cx="254635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z="4400" b="1">
                <a:solidFill>
                  <a:srgbClr val="595959"/>
                </a:solidFill>
                <a:latin typeface="Calibri" pitchFamily="1" charset="0"/>
              </a:rPr>
              <a:t>Aeroclub?</a:t>
            </a:r>
            <a:endParaRPr lang="en-US" sz="4400" b="1">
              <a:solidFill>
                <a:srgbClr val="595959"/>
              </a:solidFill>
              <a:latin typeface="Calibri" pitchFamily="1" charset="0"/>
            </a:endParaRPr>
          </a:p>
        </p:txBody>
      </p:sp>
      <p:pic>
        <p:nvPicPr>
          <p:cNvPr id="12" name="Obrázek 11" descr="sum%20(7)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50" y="3857625"/>
            <a:ext cx="2928938" cy="2195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Obrázek 12" descr="050113_sebring-2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2063" y="3857625"/>
            <a:ext cx="2714625" cy="2176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4" name="Obrázek 13" descr="AeroJOB NEW Hight Quality1 Orizle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88" y="6143625"/>
            <a:ext cx="1000125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71500"/>
          </a:xfrm>
          <a:prstGeom prst="rect">
            <a:avLst/>
          </a:prstGeom>
          <a:gradFill rotWithShape="0">
            <a:gsLst>
              <a:gs pos="0">
                <a:srgbClr val="204066"/>
              </a:gs>
              <a:gs pos="100000">
                <a:srgbClr val="0E2138"/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>
            <a:outerShdw dist="76368" dir="2700000" algn="ctr" rotWithShape="0">
              <a:srgbClr val="000000">
                <a:alpha val="50027"/>
              </a:srgbClr>
            </a:outerShdw>
          </a:effectLst>
        </p:spPr>
        <p:txBody>
          <a:bodyPr lIns="90000" tIns="46800" rIns="90000" bIns="46800" anchor="ctr"/>
          <a:lstStyle/>
          <a:p>
            <a:pPr algn="ctr"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sz="2800">
                <a:solidFill>
                  <a:srgbClr val="FFFFFF"/>
                </a:solidFill>
                <a:latin typeface="Arial Rounded MT Bold" pitchFamily="32" charset="0"/>
                <a:cs typeface="Arial Unicode MS" charset="0"/>
              </a:rPr>
              <a:t>A T P  </a:t>
            </a:r>
            <a:r>
              <a:rPr lang="cs-CZ" sz="2800">
                <a:solidFill>
                  <a:srgbClr val="BFBFBF"/>
                </a:solidFill>
                <a:latin typeface="Arial Rounded MT Bold" pitchFamily="32" charset="0"/>
                <a:cs typeface="Arial Unicode MS" charset="0"/>
              </a:rPr>
              <a:t>- A e r o J O B    T r a i n i n g  </a:t>
            </a:r>
            <a:r>
              <a:rPr lang="cs-CZ" sz="2800" spc="600">
                <a:solidFill>
                  <a:srgbClr val="BFBFBF"/>
                </a:solidFill>
                <a:latin typeface="Arial Rounded MT Bold" pitchFamily="32" charset="0"/>
                <a:cs typeface="Arial Unicode MS" charset="0"/>
              </a:rPr>
              <a:t>Program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1"/>
          <p:cNvSpPr txBox="1">
            <a:spLocks noChangeArrowheads="1"/>
          </p:cNvSpPr>
          <p:nvPr/>
        </p:nvSpPr>
        <p:spPr bwMode="auto">
          <a:xfrm>
            <a:off x="1314450" y="6215063"/>
            <a:ext cx="6400800" cy="1168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algn="ctr">
              <a:spcBef>
                <a:spcPts val="8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z="3200">
                <a:solidFill>
                  <a:srgbClr val="A6A6A6"/>
                </a:solidFill>
                <a:latin typeface="Arial Rounded MT Bold" pitchFamily="32" charset="0"/>
              </a:rPr>
              <a:t>A </a:t>
            </a:r>
            <a:r>
              <a:rPr lang="en-US" sz="3200">
                <a:solidFill>
                  <a:srgbClr val="A6A6A6"/>
                </a:solidFill>
                <a:latin typeface="Arial Rounded MT Bold" pitchFamily="32" charset="0"/>
              </a:rPr>
              <a:t>New Way to the Cockpit </a:t>
            </a:r>
          </a:p>
          <a:p>
            <a:pPr algn="ctr">
              <a:spcBef>
                <a:spcPts val="8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sz="3200">
              <a:solidFill>
                <a:srgbClr val="A6A6A6"/>
              </a:solidFill>
              <a:latin typeface="Arial Rounded MT Bold" pitchFamily="32" charset="0"/>
            </a:endParaRPr>
          </a:p>
        </p:txBody>
      </p:sp>
      <p:sp>
        <p:nvSpPr>
          <p:cNvPr id="33797" name="Text Box 5"/>
          <p:cNvSpPr txBox="1">
            <a:spLocks noChangeArrowheads="1"/>
          </p:cNvSpPr>
          <p:nvPr/>
        </p:nvSpPr>
        <p:spPr bwMode="auto">
          <a:xfrm>
            <a:off x="338138" y="914400"/>
            <a:ext cx="8343900" cy="785813"/>
          </a:xfrm>
          <a:prstGeom prst="rect">
            <a:avLst/>
          </a:prstGeom>
          <a:gradFill rotWithShape="0">
            <a:gsLst>
              <a:gs pos="0">
                <a:srgbClr val="0E2138"/>
              </a:gs>
              <a:gs pos="100000">
                <a:srgbClr val="204066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>
            <a:outerShdw dist="177682" dir="2700000" algn="ctr" rotWithShape="0">
              <a:srgbClr val="000000">
                <a:alpha val="40033"/>
              </a:srgbClr>
            </a:outerShdw>
          </a:effectLst>
        </p:spPr>
        <p:txBody>
          <a:bodyPr lIns="90000" tIns="46800" rIns="90000" bIns="46800" anchor="ctr"/>
          <a:lstStyle/>
          <a:p>
            <a:pPr algn="ctr"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sz="4400">
                <a:solidFill>
                  <a:srgbClr val="F2F2F2"/>
                </a:solidFill>
                <a:latin typeface="Calibri" pitchFamily="32" charset="0"/>
                <a:cs typeface="Arial Unicode MS" charset="0"/>
              </a:rPr>
              <a:t>HIGH  STANDARDS  TRAINING</a:t>
            </a:r>
          </a:p>
        </p:txBody>
      </p:sp>
      <p:sp>
        <p:nvSpPr>
          <p:cNvPr id="33798" name="Text Box 6"/>
          <p:cNvSpPr txBox="1">
            <a:spLocks noChangeArrowheads="1"/>
          </p:cNvSpPr>
          <p:nvPr/>
        </p:nvSpPr>
        <p:spPr bwMode="auto">
          <a:xfrm>
            <a:off x="338138" y="1771650"/>
            <a:ext cx="8343900" cy="781050"/>
          </a:xfrm>
          <a:prstGeom prst="rect">
            <a:avLst/>
          </a:prstGeom>
          <a:solidFill>
            <a:srgbClr val="BFBFBF"/>
          </a:solidFill>
          <a:ln w="9360">
            <a:solidFill>
              <a:srgbClr val="7F7F7F"/>
            </a:solidFill>
            <a:miter lim="800000"/>
            <a:headEnd/>
            <a:tailEnd/>
          </a:ln>
          <a:effectLst>
            <a:outerShdw dist="177682" dir="2700000" algn="ctr" rotWithShape="0">
              <a:srgbClr val="000000">
                <a:alpha val="40033"/>
              </a:srgbClr>
            </a:outerShdw>
          </a:effectLst>
        </p:spPr>
        <p:txBody>
          <a:bodyPr lIns="90000" tIns="46800" rIns="90000" bIns="46800"/>
          <a:lstStyle/>
          <a:p>
            <a:pPr algn="ctr"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sz="3200" b="1">
                <a:solidFill>
                  <a:srgbClr val="595959"/>
                </a:solidFill>
                <a:latin typeface="Calibri" pitchFamily="32" charset="0"/>
                <a:cs typeface="Arial Unicode MS" charset="0"/>
              </a:rPr>
              <a:t>HOW TO REACH THE ATPL  TRAINING?</a:t>
            </a:r>
          </a:p>
          <a:p>
            <a:pPr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en-US" sz="2800">
              <a:solidFill>
                <a:srgbClr val="595959"/>
              </a:solidFill>
              <a:latin typeface="Calibri" pitchFamily="32" charset="0"/>
              <a:cs typeface="Arial Unicode MS" charset="0"/>
            </a:endParaRPr>
          </a:p>
          <a:p>
            <a:pPr algn="ctr"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cs-CZ" sz="2800">
              <a:solidFill>
                <a:srgbClr val="595959"/>
              </a:solidFill>
              <a:cs typeface="Arial Unicode MS" charset="0"/>
            </a:endParaRPr>
          </a:p>
          <a:p>
            <a:pPr algn="ctr"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en-US" sz="2800">
              <a:solidFill>
                <a:srgbClr val="595959"/>
              </a:solidFill>
              <a:cs typeface="Arial Unicode MS" charset="0"/>
            </a:endParaRPr>
          </a:p>
          <a:p>
            <a:pPr algn="ctr"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2800">
                <a:solidFill>
                  <a:srgbClr val="595959"/>
                </a:solidFill>
                <a:cs typeface="Arial Unicode MS" charset="0"/>
              </a:rPr>
              <a:t> </a:t>
            </a:r>
          </a:p>
        </p:txBody>
      </p:sp>
      <p:sp>
        <p:nvSpPr>
          <p:cNvPr id="17414" name="Text Box 7"/>
          <p:cNvSpPr txBox="1">
            <a:spLocks noChangeArrowheads="1"/>
          </p:cNvSpPr>
          <p:nvPr/>
        </p:nvSpPr>
        <p:spPr bwMode="auto">
          <a:xfrm>
            <a:off x="338138" y="2838450"/>
            <a:ext cx="8343900" cy="3295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sz="3200" b="1">
              <a:solidFill>
                <a:srgbClr val="595959"/>
              </a:solidFill>
              <a:latin typeface="Calibri" pitchFamily="1" charset="0"/>
            </a:endParaRP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sz="3200" b="1">
              <a:solidFill>
                <a:srgbClr val="595959"/>
              </a:solidFill>
              <a:latin typeface="Calibri" pitchFamily="1" charset="0"/>
            </a:endParaRPr>
          </a:p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sz="3200">
              <a:solidFill>
                <a:srgbClr val="595959"/>
              </a:solidFill>
            </a:endParaRPr>
          </a:p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sz="3200">
              <a:solidFill>
                <a:srgbClr val="595959"/>
              </a:solidFill>
            </a:endParaRPr>
          </a:p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3200">
                <a:solidFill>
                  <a:srgbClr val="595959"/>
                </a:solidFill>
              </a:rPr>
              <a:t> </a:t>
            </a:r>
          </a:p>
        </p:txBody>
      </p:sp>
      <p:sp>
        <p:nvSpPr>
          <p:cNvPr id="17415" name="Obdélník 9"/>
          <p:cNvSpPr>
            <a:spLocks noChangeArrowheads="1"/>
          </p:cNvSpPr>
          <p:nvPr/>
        </p:nvSpPr>
        <p:spPr bwMode="auto">
          <a:xfrm>
            <a:off x="1195388" y="2857500"/>
            <a:ext cx="6753225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z="4400" b="1">
                <a:solidFill>
                  <a:srgbClr val="595959"/>
                </a:solidFill>
                <a:latin typeface="Calibri" pitchFamily="1" charset="0"/>
              </a:rPr>
              <a:t>Uncontrolled basic training?</a:t>
            </a:r>
            <a:endParaRPr lang="en-US" sz="4400" b="1">
              <a:solidFill>
                <a:srgbClr val="595959"/>
              </a:solidFill>
              <a:latin typeface="Calibri" pitchFamily="1" charset="0"/>
            </a:endParaRPr>
          </a:p>
        </p:txBody>
      </p:sp>
      <p:pic>
        <p:nvPicPr>
          <p:cNvPr id="11" name="Obrázek 10" descr="cessna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63" y="3643313"/>
            <a:ext cx="3643312" cy="241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Obrázek 14" descr="dcr0418l.jpg"/>
          <p:cNvPicPr>
            <a:picLocks noChangeAspect="1"/>
          </p:cNvPicPr>
          <p:nvPr/>
        </p:nvPicPr>
        <p:blipFill>
          <a:blip r:embed="rId4"/>
          <a:srcRect t="13428"/>
          <a:stretch>
            <a:fillRect/>
          </a:stretch>
        </p:blipFill>
        <p:spPr bwMode="auto">
          <a:xfrm>
            <a:off x="5500688" y="3665538"/>
            <a:ext cx="2786062" cy="25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8" name="Obrázek 11" descr="AeroJOB NEW Hight Quality1 Orizle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88" y="6143625"/>
            <a:ext cx="1000125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71500"/>
          </a:xfrm>
          <a:prstGeom prst="rect">
            <a:avLst/>
          </a:prstGeom>
          <a:gradFill rotWithShape="0">
            <a:gsLst>
              <a:gs pos="0">
                <a:srgbClr val="204066"/>
              </a:gs>
              <a:gs pos="100000">
                <a:srgbClr val="0E2138"/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>
            <a:outerShdw dist="76368" dir="2700000" algn="ctr" rotWithShape="0">
              <a:srgbClr val="000000">
                <a:alpha val="50027"/>
              </a:srgbClr>
            </a:outerShdw>
          </a:effectLst>
        </p:spPr>
        <p:txBody>
          <a:bodyPr lIns="90000" tIns="46800" rIns="90000" bIns="46800" anchor="ctr"/>
          <a:lstStyle/>
          <a:p>
            <a:pPr algn="ctr"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sz="2800">
                <a:solidFill>
                  <a:srgbClr val="FFFFFF"/>
                </a:solidFill>
                <a:latin typeface="Arial Rounded MT Bold" pitchFamily="32" charset="0"/>
                <a:cs typeface="Arial Unicode MS" charset="0"/>
              </a:rPr>
              <a:t>A T P  </a:t>
            </a:r>
            <a:r>
              <a:rPr lang="cs-CZ" sz="2800">
                <a:solidFill>
                  <a:srgbClr val="BFBFBF"/>
                </a:solidFill>
                <a:latin typeface="Arial Rounded MT Bold" pitchFamily="32" charset="0"/>
                <a:cs typeface="Arial Unicode MS" charset="0"/>
              </a:rPr>
              <a:t>- A e r o J O B    T r a i n i n g  </a:t>
            </a:r>
            <a:r>
              <a:rPr lang="cs-CZ" sz="2800" spc="600">
                <a:solidFill>
                  <a:srgbClr val="BFBFBF"/>
                </a:solidFill>
                <a:latin typeface="Arial Rounded MT Bold" pitchFamily="32" charset="0"/>
                <a:cs typeface="Arial Unicode MS" charset="0"/>
              </a:rPr>
              <a:t>Program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1"/>
          <p:cNvSpPr txBox="1">
            <a:spLocks noChangeArrowheads="1"/>
          </p:cNvSpPr>
          <p:nvPr/>
        </p:nvSpPr>
        <p:spPr bwMode="auto">
          <a:xfrm>
            <a:off x="1314450" y="6215063"/>
            <a:ext cx="6400800" cy="1168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algn="ctr">
              <a:spcBef>
                <a:spcPts val="8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z="3200">
                <a:solidFill>
                  <a:srgbClr val="A6A6A6"/>
                </a:solidFill>
                <a:latin typeface="Arial Rounded MT Bold" pitchFamily="32" charset="0"/>
              </a:rPr>
              <a:t>A </a:t>
            </a:r>
            <a:r>
              <a:rPr lang="en-US" sz="3200">
                <a:solidFill>
                  <a:srgbClr val="A6A6A6"/>
                </a:solidFill>
                <a:latin typeface="Arial Rounded MT Bold" pitchFamily="32" charset="0"/>
              </a:rPr>
              <a:t>New Way to the Cockpit </a:t>
            </a:r>
          </a:p>
          <a:p>
            <a:pPr algn="ctr">
              <a:spcBef>
                <a:spcPts val="8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sz="3200">
              <a:solidFill>
                <a:srgbClr val="A6A6A6"/>
              </a:solidFill>
              <a:latin typeface="Arial Rounded MT Bold" pitchFamily="32" charset="0"/>
            </a:endParaRPr>
          </a:p>
        </p:txBody>
      </p:sp>
      <p:sp>
        <p:nvSpPr>
          <p:cNvPr id="33797" name="Text Box 5"/>
          <p:cNvSpPr txBox="1">
            <a:spLocks noChangeArrowheads="1"/>
          </p:cNvSpPr>
          <p:nvPr/>
        </p:nvSpPr>
        <p:spPr bwMode="auto">
          <a:xfrm>
            <a:off x="338138" y="914400"/>
            <a:ext cx="8343900" cy="785813"/>
          </a:xfrm>
          <a:prstGeom prst="rect">
            <a:avLst/>
          </a:prstGeom>
          <a:gradFill rotWithShape="0">
            <a:gsLst>
              <a:gs pos="0">
                <a:srgbClr val="0E2138"/>
              </a:gs>
              <a:gs pos="100000">
                <a:srgbClr val="204066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>
            <a:outerShdw dist="177682" dir="2700000" algn="ctr" rotWithShape="0">
              <a:srgbClr val="000000">
                <a:alpha val="40033"/>
              </a:srgbClr>
            </a:outerShdw>
          </a:effectLst>
        </p:spPr>
        <p:txBody>
          <a:bodyPr lIns="90000" tIns="46800" rIns="90000" bIns="46800" anchor="ctr"/>
          <a:lstStyle/>
          <a:p>
            <a:pPr algn="ctr"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sz="4400">
                <a:solidFill>
                  <a:srgbClr val="F2F2F2"/>
                </a:solidFill>
                <a:latin typeface="Calibri" pitchFamily="32" charset="0"/>
                <a:cs typeface="Arial Unicode MS" charset="0"/>
              </a:rPr>
              <a:t>HIGH  STANDARDS  TRAINING</a:t>
            </a:r>
          </a:p>
        </p:txBody>
      </p:sp>
      <p:sp>
        <p:nvSpPr>
          <p:cNvPr id="33798" name="Text Box 6"/>
          <p:cNvSpPr txBox="1">
            <a:spLocks noChangeArrowheads="1"/>
          </p:cNvSpPr>
          <p:nvPr/>
        </p:nvSpPr>
        <p:spPr bwMode="auto">
          <a:xfrm>
            <a:off x="338138" y="1771650"/>
            <a:ext cx="8343900" cy="781050"/>
          </a:xfrm>
          <a:prstGeom prst="rect">
            <a:avLst/>
          </a:prstGeom>
          <a:solidFill>
            <a:srgbClr val="BFBFBF"/>
          </a:solidFill>
          <a:ln w="9360">
            <a:solidFill>
              <a:srgbClr val="7F7F7F"/>
            </a:solidFill>
            <a:miter lim="800000"/>
            <a:headEnd/>
            <a:tailEnd/>
          </a:ln>
          <a:effectLst>
            <a:outerShdw dist="177682" dir="2700000" algn="ctr" rotWithShape="0">
              <a:srgbClr val="000000">
                <a:alpha val="40033"/>
              </a:srgbClr>
            </a:outerShdw>
          </a:effectLst>
        </p:spPr>
        <p:txBody>
          <a:bodyPr lIns="90000" tIns="46800" rIns="90000" bIns="46800"/>
          <a:lstStyle/>
          <a:p>
            <a:pPr algn="ctr"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sz="3200" b="1">
                <a:solidFill>
                  <a:srgbClr val="595959"/>
                </a:solidFill>
                <a:latin typeface="Calibri" pitchFamily="32" charset="0"/>
                <a:cs typeface="Arial Unicode MS" charset="0"/>
              </a:rPr>
              <a:t>HOW TO REACH THE ATPL  TRAINING?</a:t>
            </a:r>
          </a:p>
          <a:p>
            <a:pPr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en-US" sz="2800">
              <a:solidFill>
                <a:srgbClr val="595959"/>
              </a:solidFill>
              <a:latin typeface="Calibri" pitchFamily="32" charset="0"/>
              <a:cs typeface="Arial Unicode MS" charset="0"/>
            </a:endParaRPr>
          </a:p>
          <a:p>
            <a:pPr algn="ctr"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cs-CZ" sz="2800">
              <a:solidFill>
                <a:srgbClr val="595959"/>
              </a:solidFill>
              <a:cs typeface="Arial Unicode MS" charset="0"/>
            </a:endParaRPr>
          </a:p>
          <a:p>
            <a:pPr algn="ctr"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en-US" sz="2800">
              <a:solidFill>
                <a:srgbClr val="595959"/>
              </a:solidFill>
              <a:cs typeface="Arial Unicode MS" charset="0"/>
            </a:endParaRPr>
          </a:p>
          <a:p>
            <a:pPr algn="ctr"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2800">
                <a:solidFill>
                  <a:srgbClr val="595959"/>
                </a:solidFill>
                <a:cs typeface="Arial Unicode MS" charset="0"/>
              </a:rPr>
              <a:t> </a:t>
            </a:r>
          </a:p>
        </p:txBody>
      </p:sp>
      <p:sp>
        <p:nvSpPr>
          <p:cNvPr id="18438" name="Text Box 7"/>
          <p:cNvSpPr txBox="1">
            <a:spLocks noChangeArrowheads="1"/>
          </p:cNvSpPr>
          <p:nvPr/>
        </p:nvSpPr>
        <p:spPr bwMode="auto">
          <a:xfrm>
            <a:off x="338138" y="2838450"/>
            <a:ext cx="8343900" cy="3295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sz="3200" b="1">
              <a:solidFill>
                <a:srgbClr val="595959"/>
              </a:solidFill>
              <a:latin typeface="Calibri" pitchFamily="1" charset="0"/>
            </a:endParaRP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sz="3200" b="1">
              <a:solidFill>
                <a:srgbClr val="595959"/>
              </a:solidFill>
              <a:latin typeface="Calibri" pitchFamily="1" charset="0"/>
            </a:endParaRPr>
          </a:p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sz="3200">
              <a:solidFill>
                <a:srgbClr val="595959"/>
              </a:solidFill>
            </a:endParaRPr>
          </a:p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sz="3200">
              <a:solidFill>
                <a:srgbClr val="595959"/>
              </a:solidFill>
            </a:endParaRPr>
          </a:p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3200">
                <a:solidFill>
                  <a:srgbClr val="595959"/>
                </a:solidFill>
              </a:rPr>
              <a:t> </a:t>
            </a:r>
          </a:p>
        </p:txBody>
      </p:sp>
      <p:sp>
        <p:nvSpPr>
          <p:cNvPr id="18439" name="Obdélník 9"/>
          <p:cNvSpPr>
            <a:spLocks noChangeArrowheads="1"/>
          </p:cNvSpPr>
          <p:nvPr/>
        </p:nvSpPr>
        <p:spPr bwMode="auto">
          <a:xfrm>
            <a:off x="1071563" y="2928938"/>
            <a:ext cx="7229475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z="4400" b="1">
                <a:solidFill>
                  <a:srgbClr val="595959"/>
                </a:solidFill>
                <a:latin typeface="Calibri" pitchFamily="1" charset="0"/>
              </a:rPr>
              <a:t>...or controlled ATPL training? </a:t>
            </a:r>
            <a:endParaRPr lang="en-US" sz="4400" b="1">
              <a:solidFill>
                <a:srgbClr val="595959"/>
              </a:solidFill>
              <a:latin typeface="Calibri" pitchFamily="1" charset="0"/>
            </a:endParaRPr>
          </a:p>
        </p:txBody>
      </p:sp>
      <p:pic>
        <p:nvPicPr>
          <p:cNvPr id="14" name="Obrázek 13" descr="1191532.jpg"/>
          <p:cNvPicPr>
            <a:picLocks noChangeAspect="1"/>
          </p:cNvPicPr>
          <p:nvPr/>
        </p:nvPicPr>
        <p:blipFill>
          <a:blip r:embed="rId3" cstate="print"/>
          <a:srcRect b="4748"/>
          <a:stretch>
            <a:fillRect/>
          </a:stretch>
        </p:blipFill>
        <p:spPr>
          <a:xfrm>
            <a:off x="714348" y="3714752"/>
            <a:ext cx="3571900" cy="2302217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5" name="Obrázek 14" descr="1683-1-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6314" y="3714752"/>
            <a:ext cx="3786214" cy="2302018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8442" name="Obrázek 11" descr="AeroJOB NEW Hight Quality1 Orizle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88" y="6143625"/>
            <a:ext cx="1000125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71500"/>
          </a:xfrm>
          <a:prstGeom prst="rect">
            <a:avLst/>
          </a:prstGeom>
          <a:gradFill rotWithShape="0">
            <a:gsLst>
              <a:gs pos="0">
                <a:srgbClr val="204066"/>
              </a:gs>
              <a:gs pos="100000">
                <a:srgbClr val="0E2138"/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>
            <a:outerShdw dist="76368" dir="2700000" algn="ctr" rotWithShape="0">
              <a:srgbClr val="000000">
                <a:alpha val="50027"/>
              </a:srgbClr>
            </a:outerShdw>
          </a:effectLst>
        </p:spPr>
        <p:txBody>
          <a:bodyPr lIns="90000" tIns="46800" rIns="90000" bIns="46800" anchor="ctr"/>
          <a:lstStyle/>
          <a:p>
            <a:pPr algn="ctr"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sz="2800">
                <a:solidFill>
                  <a:srgbClr val="FFFFFF"/>
                </a:solidFill>
                <a:latin typeface="Arial Rounded MT Bold" pitchFamily="32" charset="0"/>
                <a:cs typeface="Arial Unicode MS" charset="0"/>
              </a:rPr>
              <a:t>A T P  </a:t>
            </a:r>
            <a:r>
              <a:rPr lang="cs-CZ" sz="2800">
                <a:solidFill>
                  <a:srgbClr val="BFBFBF"/>
                </a:solidFill>
                <a:latin typeface="Arial Rounded MT Bold" pitchFamily="32" charset="0"/>
                <a:cs typeface="Arial Unicode MS" charset="0"/>
              </a:rPr>
              <a:t>- A e r o J O B    T r a i n i n g  </a:t>
            </a:r>
            <a:r>
              <a:rPr lang="cs-CZ" sz="2800" spc="600">
                <a:solidFill>
                  <a:srgbClr val="BFBFBF"/>
                </a:solidFill>
                <a:latin typeface="Arial Rounded MT Bold" pitchFamily="32" charset="0"/>
                <a:cs typeface="Arial Unicode MS" charset="0"/>
              </a:rPr>
              <a:t>Program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1"/>
          <p:cNvSpPr txBox="1">
            <a:spLocks noChangeArrowheads="1"/>
          </p:cNvSpPr>
          <p:nvPr/>
        </p:nvSpPr>
        <p:spPr bwMode="auto">
          <a:xfrm>
            <a:off x="1314450" y="6215063"/>
            <a:ext cx="6400800" cy="1168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algn="ctr">
              <a:spcBef>
                <a:spcPts val="8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z="3200">
                <a:solidFill>
                  <a:srgbClr val="A6A6A6"/>
                </a:solidFill>
                <a:latin typeface="Arial Rounded MT Bold" pitchFamily="32" charset="0"/>
              </a:rPr>
              <a:t>A </a:t>
            </a:r>
            <a:r>
              <a:rPr lang="en-US" sz="3200">
                <a:solidFill>
                  <a:srgbClr val="A6A6A6"/>
                </a:solidFill>
                <a:latin typeface="Arial Rounded MT Bold" pitchFamily="32" charset="0"/>
              </a:rPr>
              <a:t>New Way to the Cockpit </a:t>
            </a:r>
          </a:p>
          <a:p>
            <a:pPr algn="ctr">
              <a:spcBef>
                <a:spcPts val="8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sz="3200">
              <a:solidFill>
                <a:srgbClr val="A6A6A6"/>
              </a:solidFill>
              <a:latin typeface="Arial Rounded MT Bold" pitchFamily="32" charset="0"/>
            </a:endParaRPr>
          </a:p>
        </p:txBody>
      </p:sp>
      <p:sp>
        <p:nvSpPr>
          <p:cNvPr id="31749" name="Text Box 5"/>
          <p:cNvSpPr txBox="1">
            <a:spLocks noChangeArrowheads="1"/>
          </p:cNvSpPr>
          <p:nvPr/>
        </p:nvSpPr>
        <p:spPr bwMode="auto">
          <a:xfrm>
            <a:off x="338138" y="914400"/>
            <a:ext cx="8343900" cy="785813"/>
          </a:xfrm>
          <a:prstGeom prst="rect">
            <a:avLst/>
          </a:prstGeom>
          <a:gradFill rotWithShape="0">
            <a:gsLst>
              <a:gs pos="0">
                <a:srgbClr val="0E2138"/>
              </a:gs>
              <a:gs pos="100000">
                <a:srgbClr val="204066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>
            <a:outerShdw dist="177682" dir="2700000" algn="ctr" rotWithShape="0">
              <a:srgbClr val="000000">
                <a:alpha val="40033"/>
              </a:srgbClr>
            </a:outerShdw>
          </a:effectLst>
        </p:spPr>
        <p:txBody>
          <a:bodyPr lIns="90000" tIns="46800" rIns="90000" bIns="46800" anchor="ctr"/>
          <a:lstStyle/>
          <a:p>
            <a:pPr algn="ctr"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sz="4400">
                <a:solidFill>
                  <a:srgbClr val="F2F2F2"/>
                </a:solidFill>
                <a:latin typeface="Calibri" pitchFamily="32" charset="0"/>
                <a:cs typeface="Arial Unicode MS" charset="0"/>
              </a:rPr>
              <a:t>HIGH  STANDARDS  TRAINING</a:t>
            </a:r>
          </a:p>
        </p:txBody>
      </p:sp>
      <p:sp>
        <p:nvSpPr>
          <p:cNvPr id="31750" name="Text Box 6"/>
          <p:cNvSpPr txBox="1">
            <a:spLocks noChangeArrowheads="1"/>
          </p:cNvSpPr>
          <p:nvPr/>
        </p:nvSpPr>
        <p:spPr bwMode="auto">
          <a:xfrm>
            <a:off x="338138" y="1771650"/>
            <a:ext cx="8343900" cy="781050"/>
          </a:xfrm>
          <a:prstGeom prst="rect">
            <a:avLst/>
          </a:prstGeom>
          <a:solidFill>
            <a:srgbClr val="BFBFBF"/>
          </a:solidFill>
          <a:ln w="9360">
            <a:solidFill>
              <a:srgbClr val="7F7F7F"/>
            </a:solidFill>
            <a:miter lim="800000"/>
            <a:headEnd/>
            <a:tailEnd/>
          </a:ln>
          <a:effectLst>
            <a:outerShdw dist="177682" dir="2700000" algn="ctr" rotWithShape="0">
              <a:srgbClr val="000000">
                <a:alpha val="40033"/>
              </a:srgbClr>
            </a:outerShdw>
          </a:effectLst>
        </p:spPr>
        <p:txBody>
          <a:bodyPr lIns="90000" tIns="46800" rIns="90000" bIns="46800"/>
          <a:lstStyle/>
          <a:p>
            <a:pPr algn="ctr"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sz="4400" b="1">
                <a:solidFill>
                  <a:srgbClr val="595959"/>
                </a:solidFill>
                <a:latin typeface="Calibri" pitchFamily="32" charset="0"/>
                <a:cs typeface="Arial Unicode MS" charset="0"/>
              </a:rPr>
              <a:t>AeroJOB TRAINING PROGRAM</a:t>
            </a:r>
          </a:p>
          <a:p>
            <a:pPr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en-US" sz="2800">
              <a:solidFill>
                <a:srgbClr val="595959"/>
              </a:solidFill>
              <a:latin typeface="Calibri" pitchFamily="32" charset="0"/>
              <a:cs typeface="Arial Unicode MS" charset="0"/>
            </a:endParaRPr>
          </a:p>
          <a:p>
            <a:pPr algn="ctr"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cs-CZ" sz="2800">
              <a:solidFill>
                <a:srgbClr val="595959"/>
              </a:solidFill>
              <a:cs typeface="Arial Unicode MS" charset="0"/>
            </a:endParaRPr>
          </a:p>
          <a:p>
            <a:pPr algn="ctr"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en-US" sz="2800">
              <a:solidFill>
                <a:srgbClr val="595959"/>
              </a:solidFill>
              <a:cs typeface="Arial Unicode MS" charset="0"/>
            </a:endParaRPr>
          </a:p>
          <a:p>
            <a:pPr algn="ctr"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2800">
                <a:solidFill>
                  <a:srgbClr val="595959"/>
                </a:solidFill>
                <a:cs typeface="Arial Unicode MS" charset="0"/>
              </a:rPr>
              <a:t> </a:t>
            </a:r>
          </a:p>
        </p:txBody>
      </p:sp>
      <p:pic>
        <p:nvPicPr>
          <p:cNvPr id="31751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8913" y="2932113"/>
            <a:ext cx="3968750" cy="1676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31752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90950" y="3035300"/>
            <a:ext cx="1866900" cy="157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31753" name="Picture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73675" y="3035300"/>
            <a:ext cx="1681163" cy="157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31754" name="Picture 1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613525" y="2932113"/>
            <a:ext cx="2408238" cy="1676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31755" name="Picture 1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583363" y="4754563"/>
            <a:ext cx="2468562" cy="15668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1756" name="AutoShape 12"/>
          <p:cNvSpPr>
            <a:spLocks noChangeArrowheads="1"/>
          </p:cNvSpPr>
          <p:nvPr/>
        </p:nvSpPr>
        <p:spPr bwMode="auto">
          <a:xfrm>
            <a:off x="3352800" y="3333750"/>
            <a:ext cx="762000" cy="742950"/>
          </a:xfrm>
          <a:prstGeom prst="chevron">
            <a:avLst>
              <a:gd name="adj" fmla="val 50000"/>
            </a:avLst>
          </a:prstGeom>
          <a:solidFill>
            <a:srgbClr val="C00000"/>
          </a:solidFill>
          <a:ln w="38160">
            <a:solidFill>
              <a:srgbClr val="385D8A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31757" name="AutoShape 13"/>
          <p:cNvSpPr>
            <a:spLocks noChangeArrowheads="1"/>
          </p:cNvSpPr>
          <p:nvPr/>
        </p:nvSpPr>
        <p:spPr bwMode="auto">
          <a:xfrm>
            <a:off x="4895850" y="3333750"/>
            <a:ext cx="762000" cy="742950"/>
          </a:xfrm>
          <a:prstGeom prst="chevron">
            <a:avLst>
              <a:gd name="adj" fmla="val 50000"/>
            </a:avLst>
          </a:prstGeom>
          <a:solidFill>
            <a:srgbClr val="C00000"/>
          </a:solidFill>
          <a:ln w="38160">
            <a:solidFill>
              <a:srgbClr val="385D8A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31758" name="AutoShape 14"/>
          <p:cNvSpPr>
            <a:spLocks noChangeArrowheads="1"/>
          </p:cNvSpPr>
          <p:nvPr/>
        </p:nvSpPr>
        <p:spPr bwMode="auto">
          <a:xfrm>
            <a:off x="6172200" y="3333750"/>
            <a:ext cx="762000" cy="742950"/>
          </a:xfrm>
          <a:prstGeom prst="chevron">
            <a:avLst>
              <a:gd name="adj" fmla="val 50000"/>
            </a:avLst>
          </a:prstGeom>
          <a:solidFill>
            <a:srgbClr val="C00000"/>
          </a:solidFill>
          <a:ln w="38160">
            <a:solidFill>
              <a:srgbClr val="385D8A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31759" name="AutoShape 15"/>
          <p:cNvSpPr>
            <a:spLocks noChangeArrowheads="1"/>
          </p:cNvSpPr>
          <p:nvPr/>
        </p:nvSpPr>
        <p:spPr bwMode="auto">
          <a:xfrm rot="5400000">
            <a:off x="7265988" y="4171950"/>
            <a:ext cx="762000" cy="742950"/>
          </a:xfrm>
          <a:prstGeom prst="chevron">
            <a:avLst>
              <a:gd name="adj" fmla="val 50000"/>
            </a:avLst>
          </a:prstGeom>
          <a:solidFill>
            <a:srgbClr val="C00000"/>
          </a:solidFill>
          <a:ln w="38160">
            <a:solidFill>
              <a:srgbClr val="385D8A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pic>
        <p:nvPicPr>
          <p:cNvPr id="19471" name="Obrázek 16" descr="AeroJOB NEW Hight Quality1 Orizle.pn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57188" y="6143625"/>
            <a:ext cx="1000125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71500"/>
          </a:xfrm>
          <a:prstGeom prst="rect">
            <a:avLst/>
          </a:prstGeom>
          <a:gradFill rotWithShape="0">
            <a:gsLst>
              <a:gs pos="0">
                <a:srgbClr val="204066"/>
              </a:gs>
              <a:gs pos="100000">
                <a:srgbClr val="0E2138"/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>
            <a:outerShdw dist="76368" dir="2700000" algn="ctr" rotWithShape="0">
              <a:srgbClr val="000000">
                <a:alpha val="50027"/>
              </a:srgbClr>
            </a:outerShdw>
          </a:effectLst>
        </p:spPr>
        <p:txBody>
          <a:bodyPr lIns="90000" tIns="46800" rIns="90000" bIns="46800" anchor="ctr"/>
          <a:lstStyle/>
          <a:p>
            <a:pPr algn="ctr"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sz="2800">
                <a:solidFill>
                  <a:srgbClr val="FFFFFF"/>
                </a:solidFill>
                <a:latin typeface="Arial Rounded MT Bold" pitchFamily="32" charset="0"/>
                <a:cs typeface="Arial Unicode MS" charset="0"/>
              </a:rPr>
              <a:t>A T P  </a:t>
            </a:r>
            <a:r>
              <a:rPr lang="cs-CZ" sz="2800">
                <a:solidFill>
                  <a:srgbClr val="BFBFBF"/>
                </a:solidFill>
                <a:latin typeface="Arial Rounded MT Bold" pitchFamily="32" charset="0"/>
                <a:cs typeface="Arial Unicode MS" charset="0"/>
              </a:rPr>
              <a:t>- A e r o J O B    T r a i n i n g  </a:t>
            </a:r>
            <a:r>
              <a:rPr lang="cs-CZ" sz="2800" spc="600">
                <a:solidFill>
                  <a:srgbClr val="BFBFBF"/>
                </a:solidFill>
                <a:latin typeface="Arial Rounded MT Bold" pitchFamily="32" charset="0"/>
                <a:cs typeface="Arial Unicode MS" charset="0"/>
              </a:rPr>
              <a:t>Program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10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10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2" dur="1000" fill="hold"/>
                                        <p:tgtEl>
                                          <p:spTgt spid="317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" dur="1000" fill="hold"/>
                                        <p:tgtEl>
                                          <p:spTgt spid="317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4" dur="1000"/>
                                        <p:tgtEl>
                                          <p:spTgt spid="317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9" dur="10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" dur="10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5" dur="10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6" dur="10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27" dur="1000"/>
                                        <p:tgtEl>
                                          <p:spTgt spid="31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30" dur="500"/>
                                        <p:tgtEl>
                                          <p:spTgt spid="31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5" dur="1000" fill="hold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6" dur="1000" fill="hold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37" dur="1000"/>
                                        <p:tgtEl>
                                          <p:spTgt spid="31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40" dur="500"/>
                                        <p:tgtEl>
                                          <p:spTgt spid="31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5" dur="1000" fill="hold"/>
                                        <p:tgtEl>
                                          <p:spTgt spid="317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6" dur="1000" fill="hold"/>
                                        <p:tgtEl>
                                          <p:spTgt spid="317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47" dur="1000"/>
                                        <p:tgtEl>
                                          <p:spTgt spid="31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50" dur="500"/>
                                        <p:tgtEl>
                                          <p:spTgt spid="31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5" dur="1000" fill="hold"/>
                                        <p:tgtEl>
                                          <p:spTgt spid="317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6" dur="1000" fill="hold"/>
                                        <p:tgtEl>
                                          <p:spTgt spid="317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57" dur="1000"/>
                                        <p:tgtEl>
                                          <p:spTgt spid="31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60" dur="500"/>
                                        <p:tgtEl>
                                          <p:spTgt spid="31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6" grpId="0" animBg="1"/>
      <p:bldP spid="31757" grpId="0" animBg="1"/>
      <p:bldP spid="31758" grpId="0" animBg="1"/>
      <p:bldP spid="3175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1"/>
          <p:cNvSpPr txBox="1">
            <a:spLocks noChangeArrowheads="1"/>
          </p:cNvSpPr>
          <p:nvPr/>
        </p:nvSpPr>
        <p:spPr bwMode="auto">
          <a:xfrm>
            <a:off x="1314450" y="6215063"/>
            <a:ext cx="6400800" cy="1168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algn="ctr">
              <a:spcBef>
                <a:spcPts val="8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z="3200">
                <a:solidFill>
                  <a:srgbClr val="A6A6A6"/>
                </a:solidFill>
                <a:latin typeface="Arial Rounded MT Bold" pitchFamily="32" charset="0"/>
              </a:rPr>
              <a:t>A </a:t>
            </a:r>
            <a:r>
              <a:rPr lang="en-US" sz="3200">
                <a:solidFill>
                  <a:srgbClr val="A6A6A6"/>
                </a:solidFill>
                <a:latin typeface="Arial Rounded MT Bold" pitchFamily="32" charset="0"/>
              </a:rPr>
              <a:t>New Way to the Cockpit </a:t>
            </a:r>
          </a:p>
          <a:p>
            <a:pPr algn="ctr">
              <a:spcBef>
                <a:spcPts val="8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sz="3200">
              <a:solidFill>
                <a:srgbClr val="A6A6A6"/>
              </a:solidFill>
              <a:latin typeface="Arial Rounded MT Bold" pitchFamily="32" charset="0"/>
            </a:endParaRPr>
          </a:p>
        </p:txBody>
      </p:sp>
      <p:sp>
        <p:nvSpPr>
          <p:cNvPr id="35845" name="Text Box 5"/>
          <p:cNvSpPr txBox="1">
            <a:spLocks noChangeArrowheads="1"/>
          </p:cNvSpPr>
          <p:nvPr/>
        </p:nvSpPr>
        <p:spPr bwMode="auto">
          <a:xfrm>
            <a:off x="338138" y="914400"/>
            <a:ext cx="8343900" cy="785813"/>
          </a:xfrm>
          <a:prstGeom prst="rect">
            <a:avLst/>
          </a:prstGeom>
          <a:gradFill rotWithShape="0">
            <a:gsLst>
              <a:gs pos="0">
                <a:srgbClr val="0E2138"/>
              </a:gs>
              <a:gs pos="100000">
                <a:srgbClr val="204066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>
            <a:outerShdw dist="177682" dir="2700000" algn="ctr" rotWithShape="0">
              <a:srgbClr val="000000">
                <a:alpha val="40033"/>
              </a:srgbClr>
            </a:outerShdw>
          </a:effectLst>
        </p:spPr>
        <p:txBody>
          <a:bodyPr lIns="90000" tIns="46800" rIns="90000" bIns="46800" anchor="ctr"/>
          <a:lstStyle/>
          <a:p>
            <a:pPr algn="ctr"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sz="4400">
                <a:solidFill>
                  <a:srgbClr val="F2F2F2"/>
                </a:solidFill>
                <a:latin typeface="Calibri" pitchFamily="32" charset="0"/>
                <a:cs typeface="Arial Unicode MS" charset="0"/>
              </a:rPr>
              <a:t>HIGH  STANDARDS  TRAINING</a:t>
            </a:r>
          </a:p>
        </p:txBody>
      </p:sp>
      <p:sp>
        <p:nvSpPr>
          <p:cNvPr id="35846" name="Text Box 6"/>
          <p:cNvSpPr txBox="1">
            <a:spLocks noChangeArrowheads="1"/>
          </p:cNvSpPr>
          <p:nvPr/>
        </p:nvSpPr>
        <p:spPr bwMode="auto">
          <a:xfrm>
            <a:off x="338138" y="1771650"/>
            <a:ext cx="8343900" cy="781050"/>
          </a:xfrm>
          <a:prstGeom prst="rect">
            <a:avLst/>
          </a:prstGeom>
          <a:solidFill>
            <a:srgbClr val="BFBFBF"/>
          </a:solidFill>
          <a:ln w="9360">
            <a:solidFill>
              <a:srgbClr val="7F7F7F"/>
            </a:solidFill>
            <a:miter lim="800000"/>
            <a:headEnd/>
            <a:tailEnd/>
          </a:ln>
          <a:effectLst>
            <a:outerShdw dist="177682" dir="2700000" algn="ctr" rotWithShape="0">
              <a:srgbClr val="000000">
                <a:alpha val="40033"/>
              </a:srgbClr>
            </a:outerShdw>
          </a:effectLst>
        </p:spPr>
        <p:txBody>
          <a:bodyPr lIns="90000" tIns="46800" rIns="90000" bIns="46800"/>
          <a:lstStyle/>
          <a:p>
            <a:pPr algn="ctr"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sz="4400" b="1">
                <a:solidFill>
                  <a:srgbClr val="595959"/>
                </a:solidFill>
                <a:latin typeface="Calibri" pitchFamily="32" charset="0"/>
                <a:cs typeface="Arial Unicode MS" charset="0"/>
              </a:rPr>
              <a:t>BASIC ATPL TRAINING</a:t>
            </a:r>
          </a:p>
          <a:p>
            <a:pPr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en-US" sz="2800">
              <a:solidFill>
                <a:srgbClr val="595959"/>
              </a:solidFill>
              <a:latin typeface="Calibri" pitchFamily="32" charset="0"/>
              <a:cs typeface="Arial Unicode MS" charset="0"/>
            </a:endParaRPr>
          </a:p>
          <a:p>
            <a:pPr algn="ctr"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cs-CZ" sz="2800">
              <a:solidFill>
                <a:srgbClr val="595959"/>
              </a:solidFill>
              <a:cs typeface="Arial Unicode MS" charset="0"/>
            </a:endParaRPr>
          </a:p>
          <a:p>
            <a:pPr algn="ctr"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en-US" sz="2800">
              <a:solidFill>
                <a:srgbClr val="595959"/>
              </a:solidFill>
              <a:cs typeface="Arial Unicode MS" charset="0"/>
            </a:endParaRPr>
          </a:p>
          <a:p>
            <a:pPr algn="ctr"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2800">
                <a:solidFill>
                  <a:srgbClr val="595959"/>
                </a:solidFill>
                <a:cs typeface="Arial Unicode MS" charset="0"/>
              </a:rPr>
              <a:t> </a:t>
            </a:r>
          </a:p>
        </p:txBody>
      </p:sp>
      <p:sp>
        <p:nvSpPr>
          <p:cNvPr id="35847" name="Text Box 7"/>
          <p:cNvSpPr txBox="1">
            <a:spLocks noChangeArrowheads="1"/>
          </p:cNvSpPr>
          <p:nvPr/>
        </p:nvSpPr>
        <p:spPr bwMode="auto">
          <a:xfrm>
            <a:off x="357188" y="3981450"/>
            <a:ext cx="1414462" cy="1085850"/>
          </a:xfrm>
          <a:prstGeom prst="rect">
            <a:avLst/>
          </a:prstGeom>
          <a:solidFill>
            <a:srgbClr val="FFFFFF"/>
          </a:solidFill>
          <a:ln w="9360">
            <a:solidFill>
              <a:srgbClr val="7F7F7F"/>
            </a:solidFill>
            <a:miter lim="800000"/>
            <a:headEnd/>
            <a:tailEnd/>
          </a:ln>
          <a:effectLst>
            <a:outerShdw dist="177682" dir="2700000" algn="ctr" rotWithShape="0">
              <a:srgbClr val="000000">
                <a:alpha val="40033"/>
              </a:srgbClr>
            </a:outerShdw>
          </a:effectLst>
        </p:spPr>
        <p:txBody>
          <a:bodyPr lIns="90000" tIns="46800" rIns="90000" bIns="46800" anchor="ctr"/>
          <a:lstStyle/>
          <a:p>
            <a:pPr algn="ctr"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sz="2800" b="1">
                <a:solidFill>
                  <a:srgbClr val="595959"/>
                </a:solidFill>
                <a:latin typeface="Calibri" pitchFamily="32" charset="0"/>
                <a:cs typeface="Arial Unicode MS" charset="0"/>
              </a:rPr>
              <a:t>PPL</a:t>
            </a:r>
          </a:p>
        </p:txBody>
      </p:sp>
      <p:sp>
        <p:nvSpPr>
          <p:cNvPr id="35849" name="Text Box 9"/>
          <p:cNvSpPr txBox="1">
            <a:spLocks noChangeArrowheads="1"/>
          </p:cNvSpPr>
          <p:nvPr/>
        </p:nvSpPr>
        <p:spPr bwMode="auto">
          <a:xfrm>
            <a:off x="3314700" y="3981450"/>
            <a:ext cx="876300" cy="1085850"/>
          </a:xfrm>
          <a:prstGeom prst="rect">
            <a:avLst/>
          </a:prstGeom>
          <a:solidFill>
            <a:srgbClr val="FFFFFF"/>
          </a:solidFill>
          <a:ln w="9360">
            <a:solidFill>
              <a:srgbClr val="7F7F7F"/>
            </a:solidFill>
            <a:miter lim="800000"/>
            <a:headEnd/>
            <a:tailEnd/>
          </a:ln>
          <a:effectLst>
            <a:outerShdw dist="177682" dir="2700000" algn="ctr" rotWithShape="0">
              <a:srgbClr val="000000">
                <a:alpha val="40033"/>
              </a:srgbClr>
            </a:outerShdw>
          </a:effectLst>
        </p:spPr>
        <p:txBody>
          <a:bodyPr lIns="90000" tIns="46800" rIns="90000" bIns="46800" anchor="ctr"/>
          <a:lstStyle/>
          <a:p>
            <a:pPr algn="ctr"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sz="2000" b="1">
                <a:solidFill>
                  <a:srgbClr val="595959"/>
                </a:solidFill>
                <a:latin typeface="Calibri" pitchFamily="32" charset="0"/>
                <a:cs typeface="Arial Unicode MS" charset="0"/>
              </a:rPr>
              <a:t>NIGHT</a:t>
            </a:r>
          </a:p>
        </p:txBody>
      </p:sp>
      <p:sp>
        <p:nvSpPr>
          <p:cNvPr id="35850" name="Text Box 10"/>
          <p:cNvSpPr txBox="1">
            <a:spLocks noChangeArrowheads="1"/>
          </p:cNvSpPr>
          <p:nvPr/>
        </p:nvSpPr>
        <p:spPr bwMode="auto">
          <a:xfrm>
            <a:off x="4267200" y="3981450"/>
            <a:ext cx="1524000" cy="1085850"/>
          </a:xfrm>
          <a:prstGeom prst="rect">
            <a:avLst/>
          </a:prstGeom>
          <a:solidFill>
            <a:srgbClr val="FFFFFF"/>
          </a:solidFill>
          <a:ln w="9360">
            <a:solidFill>
              <a:srgbClr val="7F7F7F"/>
            </a:solidFill>
            <a:miter lim="800000"/>
            <a:headEnd/>
            <a:tailEnd/>
          </a:ln>
          <a:effectLst>
            <a:outerShdw dist="177682" dir="2700000" algn="ctr" rotWithShape="0">
              <a:srgbClr val="000000">
                <a:alpha val="40033"/>
              </a:srgbClr>
            </a:outerShdw>
          </a:effectLst>
        </p:spPr>
        <p:txBody>
          <a:bodyPr lIns="90000" tIns="46800" rIns="90000" bIns="46800" anchor="ctr"/>
          <a:lstStyle/>
          <a:p>
            <a:pPr algn="ctr"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sz="2800" b="1">
                <a:solidFill>
                  <a:srgbClr val="595959"/>
                </a:solidFill>
                <a:latin typeface="Calibri" pitchFamily="32" charset="0"/>
                <a:cs typeface="Arial Unicode MS" charset="0"/>
              </a:rPr>
              <a:t>IR</a:t>
            </a:r>
          </a:p>
        </p:txBody>
      </p:sp>
      <p:sp>
        <p:nvSpPr>
          <p:cNvPr id="35851" name="Text Box 11"/>
          <p:cNvSpPr txBox="1">
            <a:spLocks noChangeArrowheads="1"/>
          </p:cNvSpPr>
          <p:nvPr/>
        </p:nvSpPr>
        <p:spPr bwMode="auto">
          <a:xfrm>
            <a:off x="5862638" y="3981450"/>
            <a:ext cx="900112" cy="1085850"/>
          </a:xfrm>
          <a:prstGeom prst="rect">
            <a:avLst/>
          </a:prstGeom>
          <a:solidFill>
            <a:srgbClr val="FFFFFF"/>
          </a:solidFill>
          <a:ln w="9360">
            <a:solidFill>
              <a:srgbClr val="7F7F7F"/>
            </a:solidFill>
            <a:miter lim="800000"/>
            <a:headEnd/>
            <a:tailEnd/>
          </a:ln>
          <a:effectLst>
            <a:outerShdw dist="177682" dir="2700000" algn="ctr" rotWithShape="0">
              <a:srgbClr val="000000">
                <a:alpha val="40033"/>
              </a:srgbClr>
            </a:outerShdw>
          </a:effectLst>
        </p:spPr>
        <p:txBody>
          <a:bodyPr lIns="90000" tIns="46800" rIns="90000" bIns="46800" anchor="ctr"/>
          <a:lstStyle/>
          <a:p>
            <a:pPr algn="ctr"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sz="2800" b="1">
                <a:solidFill>
                  <a:srgbClr val="595959"/>
                </a:solidFill>
                <a:latin typeface="Calibri" pitchFamily="32" charset="0"/>
                <a:cs typeface="Arial Unicode MS" charset="0"/>
              </a:rPr>
              <a:t>MEP</a:t>
            </a:r>
          </a:p>
        </p:txBody>
      </p:sp>
      <p:sp>
        <p:nvSpPr>
          <p:cNvPr id="35852" name="Text Box 12"/>
          <p:cNvSpPr txBox="1">
            <a:spLocks noChangeArrowheads="1"/>
          </p:cNvSpPr>
          <p:nvPr/>
        </p:nvSpPr>
        <p:spPr bwMode="auto">
          <a:xfrm>
            <a:off x="6838950" y="3981450"/>
            <a:ext cx="876300" cy="1085850"/>
          </a:xfrm>
          <a:prstGeom prst="rect">
            <a:avLst/>
          </a:prstGeom>
          <a:solidFill>
            <a:srgbClr val="FFFFFF"/>
          </a:solidFill>
          <a:ln w="9360">
            <a:solidFill>
              <a:srgbClr val="7F7F7F"/>
            </a:solidFill>
            <a:miter lim="800000"/>
            <a:headEnd/>
            <a:tailEnd/>
          </a:ln>
          <a:effectLst>
            <a:outerShdw dist="177682" dir="2700000" algn="ctr" rotWithShape="0">
              <a:srgbClr val="000000">
                <a:alpha val="40033"/>
              </a:srgbClr>
            </a:outerShdw>
          </a:effectLst>
        </p:spPr>
        <p:txBody>
          <a:bodyPr lIns="90000" tIns="46800" rIns="90000" bIns="46800" anchor="ctr"/>
          <a:lstStyle/>
          <a:p>
            <a:pPr algn="ctr"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sz="2800" b="1">
                <a:solidFill>
                  <a:srgbClr val="595959"/>
                </a:solidFill>
                <a:latin typeface="Calibri" pitchFamily="32" charset="0"/>
                <a:cs typeface="Arial Unicode MS" charset="0"/>
              </a:rPr>
              <a:t>CPL</a:t>
            </a:r>
          </a:p>
        </p:txBody>
      </p:sp>
      <p:pic>
        <p:nvPicPr>
          <p:cNvPr id="20491" name="Obrázek 15" descr="AeroJOB NEW Hight Quality1 Orizle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8" y="6143625"/>
            <a:ext cx="1000125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71500"/>
          </a:xfrm>
          <a:prstGeom prst="rect">
            <a:avLst/>
          </a:prstGeom>
          <a:gradFill rotWithShape="0">
            <a:gsLst>
              <a:gs pos="0">
                <a:srgbClr val="204066"/>
              </a:gs>
              <a:gs pos="100000">
                <a:srgbClr val="0E2138"/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>
            <a:outerShdw dist="76368" dir="2700000" algn="ctr" rotWithShape="0">
              <a:srgbClr val="000000">
                <a:alpha val="50027"/>
              </a:srgbClr>
            </a:outerShdw>
          </a:effectLst>
        </p:spPr>
        <p:txBody>
          <a:bodyPr lIns="90000" tIns="46800" rIns="90000" bIns="46800" anchor="ctr"/>
          <a:lstStyle/>
          <a:p>
            <a:pPr algn="ctr"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sz="2800">
                <a:solidFill>
                  <a:srgbClr val="FFFFFF"/>
                </a:solidFill>
                <a:latin typeface="Arial Rounded MT Bold" pitchFamily="32" charset="0"/>
                <a:cs typeface="Arial Unicode MS" charset="0"/>
              </a:rPr>
              <a:t>A T P  </a:t>
            </a:r>
            <a:r>
              <a:rPr lang="cs-CZ" sz="2800">
                <a:solidFill>
                  <a:srgbClr val="BFBFBF"/>
                </a:solidFill>
                <a:latin typeface="Arial Rounded MT Bold" pitchFamily="32" charset="0"/>
                <a:cs typeface="Arial Unicode MS" charset="0"/>
              </a:rPr>
              <a:t>- A e r o J O B    T r a i n i n g  </a:t>
            </a:r>
            <a:r>
              <a:rPr lang="cs-CZ" sz="2800" spc="600">
                <a:solidFill>
                  <a:srgbClr val="BFBFBF"/>
                </a:solidFill>
                <a:latin typeface="Arial Rounded MT Bold" pitchFamily="32" charset="0"/>
                <a:cs typeface="Arial Unicode MS" charset="0"/>
              </a:rPr>
              <a:t>Program</a:t>
            </a:r>
          </a:p>
        </p:txBody>
      </p:sp>
      <p:pic>
        <p:nvPicPr>
          <p:cNvPr id="15" name="Picture 1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625" y="4000500"/>
            <a:ext cx="8412163" cy="1257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1000" fill="hold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1000"/>
                                        <p:tgtEl>
                                          <p:spTgt spid="35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4" dur="1000" fill="hold"/>
                                        <p:tgtEl>
                                          <p:spTgt spid="358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" dur="1000" fill="hold"/>
                                        <p:tgtEl>
                                          <p:spTgt spid="358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6" dur="1000"/>
                                        <p:tgtEl>
                                          <p:spTgt spid="35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1" dur="1000" fill="hold"/>
                                        <p:tgtEl>
                                          <p:spTgt spid="358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2" dur="1000" fill="hold"/>
                                        <p:tgtEl>
                                          <p:spTgt spid="358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23" dur="1000"/>
                                        <p:tgtEl>
                                          <p:spTgt spid="35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8" dur="1000" fill="hold"/>
                                        <p:tgtEl>
                                          <p:spTgt spid="358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9" dur="1000" fill="hold"/>
                                        <p:tgtEl>
                                          <p:spTgt spid="358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30" dur="1000"/>
                                        <p:tgtEl>
                                          <p:spTgt spid="35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5" dur="1000" fill="hold"/>
                                        <p:tgtEl>
                                          <p:spTgt spid="358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6" dur="1000" fill="hold"/>
                                        <p:tgtEl>
                                          <p:spTgt spid="358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37" dur="1000"/>
                                        <p:tgtEl>
                                          <p:spTgt spid="35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4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1"/>
          <p:cNvSpPr txBox="1">
            <a:spLocks noChangeArrowheads="1"/>
          </p:cNvSpPr>
          <p:nvPr/>
        </p:nvSpPr>
        <p:spPr bwMode="auto">
          <a:xfrm>
            <a:off x="1314450" y="6215063"/>
            <a:ext cx="6400800" cy="1168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algn="ctr">
              <a:spcBef>
                <a:spcPts val="8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z="3200">
                <a:solidFill>
                  <a:srgbClr val="A6A6A6"/>
                </a:solidFill>
                <a:latin typeface="Arial Rounded MT Bold" pitchFamily="32" charset="0"/>
              </a:rPr>
              <a:t>A </a:t>
            </a:r>
            <a:r>
              <a:rPr lang="en-US" sz="3200">
                <a:solidFill>
                  <a:srgbClr val="A6A6A6"/>
                </a:solidFill>
                <a:latin typeface="Arial Rounded MT Bold" pitchFamily="32" charset="0"/>
              </a:rPr>
              <a:t>New Way to the Cockpit </a:t>
            </a:r>
          </a:p>
          <a:p>
            <a:pPr algn="ctr">
              <a:spcBef>
                <a:spcPts val="8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sz="3200">
              <a:solidFill>
                <a:srgbClr val="A6A6A6"/>
              </a:solidFill>
              <a:latin typeface="Arial Rounded MT Bold" pitchFamily="32" charset="0"/>
            </a:endParaRPr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357188" y="1143000"/>
            <a:ext cx="8428037" cy="1079500"/>
          </a:xfrm>
          <a:prstGeom prst="rect">
            <a:avLst/>
          </a:prstGeom>
          <a:gradFill rotWithShape="0">
            <a:gsLst>
              <a:gs pos="0">
                <a:srgbClr val="0E2138"/>
              </a:gs>
              <a:gs pos="100000">
                <a:srgbClr val="204066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>
            <a:outerShdw dist="177682" dir="2700000" algn="ctr" rotWithShape="0">
              <a:srgbClr val="000000">
                <a:alpha val="40033"/>
              </a:srgbClr>
            </a:outerShdw>
          </a:effectLst>
        </p:spPr>
        <p:txBody>
          <a:bodyPr lIns="90000" tIns="46800" rIns="90000" bIns="46800" anchor="ctr"/>
          <a:lstStyle/>
          <a:p>
            <a:pPr algn="ctr"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sz="4400" dirty="0">
                <a:solidFill>
                  <a:srgbClr val="F2F2F2"/>
                </a:solidFill>
                <a:latin typeface="Calibri" pitchFamily="32" charset="0"/>
                <a:cs typeface="Arial Unicode MS" charset="0"/>
              </a:rPr>
              <a:t>CANDIDATES   PRE-SELECTION</a:t>
            </a:r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357188" y="2286000"/>
            <a:ext cx="8426450" cy="1079500"/>
          </a:xfrm>
          <a:prstGeom prst="rect">
            <a:avLst/>
          </a:prstGeom>
          <a:gradFill rotWithShape="0">
            <a:gsLst>
              <a:gs pos="0">
                <a:srgbClr val="0E2138"/>
              </a:gs>
              <a:gs pos="100000">
                <a:srgbClr val="204066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>
            <a:outerShdw dist="177682" dir="2700000" algn="ctr" rotWithShape="0">
              <a:srgbClr val="000000">
                <a:alpha val="40033"/>
              </a:srgbClr>
            </a:outerShdw>
          </a:effectLst>
        </p:spPr>
        <p:txBody>
          <a:bodyPr lIns="90000" tIns="46800" rIns="90000" bIns="46800" anchor="ctr"/>
          <a:lstStyle/>
          <a:p>
            <a:pPr algn="ctr"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sz="4400" dirty="0">
                <a:solidFill>
                  <a:srgbClr val="F2F2F2"/>
                </a:solidFill>
                <a:latin typeface="Calibri" pitchFamily="32" charset="0"/>
                <a:cs typeface="Arial Unicode MS" charset="0"/>
              </a:rPr>
              <a:t>HIGH  STANDARDS  TRAINING</a:t>
            </a:r>
          </a:p>
        </p:txBody>
      </p:sp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360363" y="3429000"/>
            <a:ext cx="8426450" cy="1079500"/>
          </a:xfrm>
          <a:prstGeom prst="rect">
            <a:avLst/>
          </a:prstGeom>
          <a:gradFill rotWithShape="0">
            <a:gsLst>
              <a:gs pos="0">
                <a:srgbClr val="0E2138"/>
              </a:gs>
              <a:gs pos="100000">
                <a:srgbClr val="204066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>
            <a:outerShdw dist="177682" dir="2700000" algn="ctr" rotWithShape="0">
              <a:srgbClr val="000000">
                <a:alpha val="40033"/>
              </a:srgbClr>
            </a:outerShdw>
          </a:effectLst>
        </p:spPr>
        <p:txBody>
          <a:bodyPr lIns="90000" tIns="46800" rIns="90000" bIns="46800" anchor="ctr"/>
          <a:lstStyle/>
          <a:p>
            <a:pPr algn="ctr"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sz="4400" dirty="0">
                <a:solidFill>
                  <a:srgbClr val="F2F2F2"/>
                </a:solidFill>
                <a:latin typeface="Calibri" pitchFamily="32" charset="0"/>
                <a:cs typeface="Arial Unicode MS" charset="0"/>
              </a:rPr>
              <a:t>TRAINING  COST  FUNDING</a:t>
            </a:r>
          </a:p>
        </p:txBody>
      </p:sp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357188" y="4572000"/>
            <a:ext cx="8428037" cy="1079500"/>
          </a:xfrm>
          <a:prstGeom prst="rect">
            <a:avLst/>
          </a:prstGeom>
          <a:gradFill rotWithShape="0">
            <a:gsLst>
              <a:gs pos="0">
                <a:srgbClr val="0E2138"/>
              </a:gs>
              <a:gs pos="100000">
                <a:srgbClr val="204066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>
            <a:outerShdw dist="177682" dir="2700000" algn="ctr" rotWithShape="0">
              <a:srgbClr val="000000">
                <a:alpha val="40033"/>
              </a:srgbClr>
            </a:outerShdw>
          </a:effectLst>
        </p:spPr>
        <p:txBody>
          <a:bodyPr lIns="90000" tIns="46800" rIns="90000" bIns="46800" anchor="ctr"/>
          <a:lstStyle/>
          <a:p>
            <a:pPr algn="ctr"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sz="4400" dirty="0">
                <a:solidFill>
                  <a:srgbClr val="F2F2F2"/>
                </a:solidFill>
                <a:latin typeface="Calibri" pitchFamily="32" charset="0"/>
                <a:cs typeface="Arial Unicode MS" charset="0"/>
              </a:rPr>
              <a:t>CREW  RESOURCING  SERVICES</a:t>
            </a:r>
          </a:p>
        </p:txBody>
      </p:sp>
      <p:pic>
        <p:nvPicPr>
          <p:cNvPr id="3080" name="Obrázek 10" descr="AeroJOB NEW Hight Quality1 Orizle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8" y="6143625"/>
            <a:ext cx="1000125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71500"/>
          </a:xfrm>
          <a:prstGeom prst="rect">
            <a:avLst/>
          </a:prstGeom>
          <a:gradFill rotWithShape="0">
            <a:gsLst>
              <a:gs pos="0">
                <a:srgbClr val="204066"/>
              </a:gs>
              <a:gs pos="100000">
                <a:srgbClr val="0E2138"/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>
            <a:outerShdw dist="76368" dir="2700000" algn="ctr" rotWithShape="0">
              <a:srgbClr val="000000">
                <a:alpha val="50027"/>
              </a:srgbClr>
            </a:outerShdw>
          </a:effectLst>
        </p:spPr>
        <p:txBody>
          <a:bodyPr lIns="90000" tIns="46800" rIns="90000" bIns="46800" anchor="ctr"/>
          <a:lstStyle/>
          <a:p>
            <a:pPr algn="ctr"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sz="2800" dirty="0">
                <a:solidFill>
                  <a:srgbClr val="FFFFFF"/>
                </a:solidFill>
                <a:latin typeface="Arial Rounded MT Bold" pitchFamily="32" charset="0"/>
                <a:cs typeface="Arial Unicode MS" charset="0"/>
              </a:rPr>
              <a:t>A T P  </a:t>
            </a:r>
            <a:r>
              <a:rPr lang="cs-CZ" sz="2800" dirty="0">
                <a:solidFill>
                  <a:srgbClr val="BFBFBF"/>
                </a:solidFill>
                <a:latin typeface="Arial Rounded MT Bold" pitchFamily="32" charset="0"/>
                <a:cs typeface="Arial Unicode MS" charset="0"/>
              </a:rPr>
              <a:t>- A e r o J O B    T r a i n i n g  </a:t>
            </a:r>
            <a:r>
              <a:rPr lang="cs-CZ" sz="2800" spc="600" dirty="0">
                <a:solidFill>
                  <a:srgbClr val="BFBFBF"/>
                </a:solidFill>
                <a:latin typeface="Arial Rounded MT Bold" pitchFamily="32" charset="0"/>
                <a:cs typeface="Arial Unicode MS" charset="0"/>
              </a:rPr>
              <a:t>Program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9" presetClass="emph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indefinite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1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2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9" presetClass="emph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4" dur="indefinite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9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0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9" presetClass="emph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2" dur="indefinite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1"/>
          <p:cNvSpPr txBox="1">
            <a:spLocks noChangeArrowheads="1"/>
          </p:cNvSpPr>
          <p:nvPr/>
        </p:nvSpPr>
        <p:spPr bwMode="auto">
          <a:xfrm>
            <a:off x="1314450" y="6215063"/>
            <a:ext cx="6400800" cy="1168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algn="ctr">
              <a:spcBef>
                <a:spcPts val="8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z="3200">
                <a:solidFill>
                  <a:srgbClr val="A6A6A6"/>
                </a:solidFill>
                <a:latin typeface="Arial Rounded MT Bold" pitchFamily="32" charset="0"/>
              </a:rPr>
              <a:t>A </a:t>
            </a:r>
            <a:r>
              <a:rPr lang="en-US" sz="3200">
                <a:solidFill>
                  <a:srgbClr val="A6A6A6"/>
                </a:solidFill>
                <a:latin typeface="Arial Rounded MT Bold" pitchFamily="32" charset="0"/>
              </a:rPr>
              <a:t>New Way to the Cockpit </a:t>
            </a:r>
          </a:p>
          <a:p>
            <a:pPr algn="ctr">
              <a:spcBef>
                <a:spcPts val="8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sz="3200">
              <a:solidFill>
                <a:srgbClr val="A6A6A6"/>
              </a:solidFill>
              <a:latin typeface="Arial Rounded MT Bold" pitchFamily="32" charset="0"/>
            </a:endParaRPr>
          </a:p>
        </p:txBody>
      </p:sp>
      <p:sp>
        <p:nvSpPr>
          <p:cNvPr id="36869" name="Text Box 5"/>
          <p:cNvSpPr txBox="1">
            <a:spLocks noChangeArrowheads="1"/>
          </p:cNvSpPr>
          <p:nvPr/>
        </p:nvSpPr>
        <p:spPr bwMode="auto">
          <a:xfrm>
            <a:off x="338138" y="914400"/>
            <a:ext cx="8343900" cy="785813"/>
          </a:xfrm>
          <a:prstGeom prst="rect">
            <a:avLst/>
          </a:prstGeom>
          <a:gradFill rotWithShape="0">
            <a:gsLst>
              <a:gs pos="0">
                <a:srgbClr val="0E2138"/>
              </a:gs>
              <a:gs pos="100000">
                <a:srgbClr val="204066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>
            <a:outerShdw dist="177682" dir="2700000" algn="ctr" rotWithShape="0">
              <a:srgbClr val="000000">
                <a:alpha val="40033"/>
              </a:srgbClr>
            </a:outerShdw>
          </a:effectLst>
        </p:spPr>
        <p:txBody>
          <a:bodyPr lIns="90000" tIns="46800" rIns="90000" bIns="46800" anchor="ctr"/>
          <a:lstStyle/>
          <a:p>
            <a:pPr algn="ctr"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sz="4400">
                <a:solidFill>
                  <a:srgbClr val="F2F2F2"/>
                </a:solidFill>
                <a:latin typeface="Calibri" pitchFamily="32" charset="0"/>
                <a:cs typeface="Arial Unicode MS" charset="0"/>
              </a:rPr>
              <a:t>HIGH  STANDARDS  TRAINING</a:t>
            </a:r>
          </a:p>
        </p:txBody>
      </p:sp>
      <p:sp>
        <p:nvSpPr>
          <p:cNvPr id="36871" name="Text Box 7"/>
          <p:cNvSpPr txBox="1">
            <a:spLocks noChangeArrowheads="1"/>
          </p:cNvSpPr>
          <p:nvPr/>
        </p:nvSpPr>
        <p:spPr bwMode="auto">
          <a:xfrm>
            <a:off x="357188" y="3981450"/>
            <a:ext cx="1414462" cy="1085850"/>
          </a:xfrm>
          <a:prstGeom prst="rect">
            <a:avLst/>
          </a:prstGeom>
          <a:solidFill>
            <a:srgbClr val="FFFFFF"/>
          </a:solidFill>
          <a:ln w="9360">
            <a:solidFill>
              <a:srgbClr val="7F7F7F"/>
            </a:solidFill>
            <a:miter lim="800000"/>
            <a:headEnd/>
            <a:tailEnd/>
          </a:ln>
          <a:effectLst>
            <a:outerShdw dist="177682" dir="2700000" algn="ctr" rotWithShape="0">
              <a:srgbClr val="000000">
                <a:alpha val="40033"/>
              </a:srgbClr>
            </a:outerShdw>
          </a:effectLst>
        </p:spPr>
        <p:txBody>
          <a:bodyPr lIns="90000" tIns="46800" rIns="90000" bIns="46800" anchor="ctr"/>
          <a:lstStyle/>
          <a:p>
            <a:pPr algn="ctr"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sz="2800" b="1">
                <a:solidFill>
                  <a:srgbClr val="595959"/>
                </a:solidFill>
                <a:latin typeface="Calibri" pitchFamily="32" charset="0"/>
                <a:cs typeface="Arial Unicode MS" charset="0"/>
              </a:rPr>
              <a:t>PPL</a:t>
            </a:r>
          </a:p>
        </p:txBody>
      </p:sp>
      <p:sp>
        <p:nvSpPr>
          <p:cNvPr id="36872" name="Text Box 8"/>
          <p:cNvSpPr txBox="1">
            <a:spLocks noChangeArrowheads="1"/>
          </p:cNvSpPr>
          <p:nvPr/>
        </p:nvSpPr>
        <p:spPr bwMode="auto">
          <a:xfrm>
            <a:off x="1843088" y="3981450"/>
            <a:ext cx="1395412" cy="108585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360">
            <a:solidFill>
              <a:srgbClr val="7F7F7F"/>
            </a:solidFill>
            <a:miter lim="800000"/>
            <a:headEnd/>
            <a:tailEnd/>
          </a:ln>
          <a:effectLst>
            <a:outerShdw dist="177682" dir="2700000" algn="ctr" rotWithShape="0">
              <a:srgbClr val="000000">
                <a:alpha val="40033"/>
              </a:srgbClr>
            </a:outerShdw>
          </a:effectLst>
        </p:spPr>
        <p:txBody>
          <a:bodyPr lIns="90000" tIns="46800" rIns="90000" bIns="46800" anchor="ctr"/>
          <a:lstStyle/>
          <a:p>
            <a:pPr algn="ctr"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sz="2800" b="1" dirty="0">
                <a:solidFill>
                  <a:srgbClr val="595959"/>
                </a:solidFill>
                <a:latin typeface="Calibri" pitchFamily="32" charset="0"/>
                <a:cs typeface="Arial Unicode MS" charset="0"/>
              </a:rPr>
              <a:t>PIC</a:t>
            </a:r>
          </a:p>
          <a:p>
            <a:pPr algn="ctr"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sz="2800" b="1" dirty="0">
                <a:solidFill>
                  <a:srgbClr val="595959"/>
                </a:solidFill>
                <a:latin typeface="Calibri" pitchFamily="32" charset="0"/>
                <a:cs typeface="Arial Unicode MS" charset="0"/>
              </a:rPr>
              <a:t>CC</a:t>
            </a:r>
          </a:p>
        </p:txBody>
      </p:sp>
      <p:sp>
        <p:nvSpPr>
          <p:cNvPr id="36873" name="Text Box 9"/>
          <p:cNvSpPr txBox="1">
            <a:spLocks noChangeArrowheads="1"/>
          </p:cNvSpPr>
          <p:nvPr/>
        </p:nvSpPr>
        <p:spPr bwMode="auto">
          <a:xfrm>
            <a:off x="3314700" y="3981450"/>
            <a:ext cx="876300" cy="1085850"/>
          </a:xfrm>
          <a:prstGeom prst="rect">
            <a:avLst/>
          </a:prstGeom>
          <a:solidFill>
            <a:srgbClr val="FFFFFF"/>
          </a:solidFill>
          <a:ln w="9360">
            <a:solidFill>
              <a:srgbClr val="7F7F7F"/>
            </a:solidFill>
            <a:miter lim="800000"/>
            <a:headEnd/>
            <a:tailEnd/>
          </a:ln>
          <a:effectLst>
            <a:outerShdw dist="177682" dir="2700000" algn="ctr" rotWithShape="0">
              <a:srgbClr val="000000">
                <a:alpha val="40033"/>
              </a:srgbClr>
            </a:outerShdw>
          </a:effectLst>
        </p:spPr>
        <p:txBody>
          <a:bodyPr lIns="90000" tIns="46800" rIns="90000" bIns="46800" anchor="ctr"/>
          <a:lstStyle/>
          <a:p>
            <a:pPr algn="ctr"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sz="2000" b="1">
                <a:solidFill>
                  <a:srgbClr val="595959"/>
                </a:solidFill>
                <a:latin typeface="Calibri" pitchFamily="32" charset="0"/>
                <a:cs typeface="Arial Unicode MS" charset="0"/>
              </a:rPr>
              <a:t>NIGHT</a:t>
            </a:r>
          </a:p>
        </p:txBody>
      </p:sp>
      <p:sp>
        <p:nvSpPr>
          <p:cNvPr id="36874" name="Text Box 10"/>
          <p:cNvSpPr txBox="1">
            <a:spLocks noChangeArrowheads="1"/>
          </p:cNvSpPr>
          <p:nvPr/>
        </p:nvSpPr>
        <p:spPr bwMode="auto">
          <a:xfrm>
            <a:off x="4267200" y="3981450"/>
            <a:ext cx="1524000" cy="1085850"/>
          </a:xfrm>
          <a:prstGeom prst="rect">
            <a:avLst/>
          </a:prstGeom>
          <a:solidFill>
            <a:srgbClr val="FFFFFF"/>
          </a:solidFill>
          <a:ln w="9360">
            <a:solidFill>
              <a:srgbClr val="7F7F7F"/>
            </a:solidFill>
            <a:miter lim="800000"/>
            <a:headEnd/>
            <a:tailEnd/>
          </a:ln>
          <a:effectLst>
            <a:outerShdw dist="177682" dir="2700000" algn="ctr" rotWithShape="0">
              <a:srgbClr val="000000">
                <a:alpha val="40033"/>
              </a:srgbClr>
            </a:outerShdw>
          </a:effectLst>
        </p:spPr>
        <p:txBody>
          <a:bodyPr lIns="90000" tIns="46800" rIns="90000" bIns="46800" anchor="ctr"/>
          <a:lstStyle/>
          <a:p>
            <a:pPr algn="ctr"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sz="2800" b="1">
                <a:solidFill>
                  <a:srgbClr val="595959"/>
                </a:solidFill>
                <a:latin typeface="Calibri" pitchFamily="32" charset="0"/>
                <a:cs typeface="Arial Unicode MS" charset="0"/>
              </a:rPr>
              <a:t>IR</a:t>
            </a:r>
          </a:p>
        </p:txBody>
      </p:sp>
      <p:sp>
        <p:nvSpPr>
          <p:cNvPr id="36875" name="Text Box 11"/>
          <p:cNvSpPr txBox="1">
            <a:spLocks noChangeArrowheads="1"/>
          </p:cNvSpPr>
          <p:nvPr/>
        </p:nvSpPr>
        <p:spPr bwMode="auto">
          <a:xfrm>
            <a:off x="5862638" y="3981450"/>
            <a:ext cx="900112" cy="1085850"/>
          </a:xfrm>
          <a:prstGeom prst="rect">
            <a:avLst/>
          </a:prstGeom>
          <a:solidFill>
            <a:srgbClr val="FFFFFF"/>
          </a:solidFill>
          <a:ln w="9360">
            <a:solidFill>
              <a:srgbClr val="7F7F7F"/>
            </a:solidFill>
            <a:miter lim="800000"/>
            <a:headEnd/>
            <a:tailEnd/>
          </a:ln>
          <a:effectLst>
            <a:outerShdw dist="177682" dir="2700000" algn="ctr" rotWithShape="0">
              <a:srgbClr val="000000">
                <a:alpha val="40033"/>
              </a:srgbClr>
            </a:outerShdw>
          </a:effectLst>
        </p:spPr>
        <p:txBody>
          <a:bodyPr lIns="90000" tIns="46800" rIns="90000" bIns="46800" anchor="ctr"/>
          <a:lstStyle/>
          <a:p>
            <a:pPr algn="ctr"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sz="2800" b="1">
                <a:solidFill>
                  <a:srgbClr val="595959"/>
                </a:solidFill>
                <a:latin typeface="Calibri" pitchFamily="32" charset="0"/>
                <a:cs typeface="Arial Unicode MS" charset="0"/>
              </a:rPr>
              <a:t>MEP</a:t>
            </a:r>
          </a:p>
        </p:txBody>
      </p:sp>
      <p:sp>
        <p:nvSpPr>
          <p:cNvPr id="36876" name="Text Box 12"/>
          <p:cNvSpPr txBox="1">
            <a:spLocks noChangeArrowheads="1"/>
          </p:cNvSpPr>
          <p:nvPr/>
        </p:nvSpPr>
        <p:spPr bwMode="auto">
          <a:xfrm>
            <a:off x="6838950" y="3981450"/>
            <a:ext cx="876300" cy="1085850"/>
          </a:xfrm>
          <a:prstGeom prst="rect">
            <a:avLst/>
          </a:prstGeom>
          <a:solidFill>
            <a:srgbClr val="FFFFFF"/>
          </a:solidFill>
          <a:ln w="9360">
            <a:solidFill>
              <a:srgbClr val="7F7F7F"/>
            </a:solidFill>
            <a:miter lim="800000"/>
            <a:headEnd/>
            <a:tailEnd/>
          </a:ln>
          <a:effectLst>
            <a:outerShdw dist="177682" dir="2700000" algn="ctr" rotWithShape="0">
              <a:srgbClr val="000000">
                <a:alpha val="40033"/>
              </a:srgbClr>
            </a:outerShdw>
          </a:effectLst>
        </p:spPr>
        <p:txBody>
          <a:bodyPr lIns="90000" tIns="46800" rIns="90000" bIns="46800" anchor="ctr"/>
          <a:lstStyle/>
          <a:p>
            <a:pPr algn="ctr"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sz="2800" b="1" dirty="0">
                <a:solidFill>
                  <a:srgbClr val="595959"/>
                </a:solidFill>
                <a:latin typeface="Calibri" pitchFamily="32" charset="0"/>
                <a:cs typeface="Arial Unicode MS" charset="0"/>
              </a:rPr>
              <a:t>CPL</a:t>
            </a:r>
          </a:p>
        </p:txBody>
      </p:sp>
      <p:sp>
        <p:nvSpPr>
          <p:cNvPr id="36877" name="Text Box 13"/>
          <p:cNvSpPr txBox="1">
            <a:spLocks noChangeArrowheads="1"/>
          </p:cNvSpPr>
          <p:nvPr/>
        </p:nvSpPr>
        <p:spPr bwMode="auto">
          <a:xfrm>
            <a:off x="7791450" y="3981450"/>
            <a:ext cx="857250" cy="108585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360">
            <a:solidFill>
              <a:srgbClr val="7F7F7F"/>
            </a:solidFill>
            <a:miter lim="800000"/>
            <a:headEnd/>
            <a:tailEnd/>
          </a:ln>
          <a:effectLst>
            <a:outerShdw dist="177682" dir="2700000" algn="ctr" rotWithShape="0">
              <a:srgbClr val="000000">
                <a:alpha val="40033"/>
              </a:srgbClr>
            </a:outerShdw>
          </a:effectLst>
        </p:spPr>
        <p:txBody>
          <a:bodyPr lIns="90000" tIns="46800" rIns="90000" bIns="46800" anchor="ctr"/>
          <a:lstStyle/>
          <a:p>
            <a:pPr algn="ctr"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sz="2800" b="1">
                <a:solidFill>
                  <a:srgbClr val="595959"/>
                </a:solidFill>
                <a:latin typeface="Calibri" pitchFamily="32" charset="0"/>
                <a:cs typeface="Arial Unicode MS" charset="0"/>
              </a:rPr>
              <a:t>PIC</a:t>
            </a:r>
          </a:p>
        </p:txBody>
      </p:sp>
      <p:sp>
        <p:nvSpPr>
          <p:cNvPr id="18" name="Text Box 6"/>
          <p:cNvSpPr txBox="1">
            <a:spLocks noChangeArrowheads="1"/>
          </p:cNvSpPr>
          <p:nvPr/>
        </p:nvSpPr>
        <p:spPr bwMode="auto">
          <a:xfrm>
            <a:off x="338138" y="1771650"/>
            <a:ext cx="8343900" cy="781050"/>
          </a:xfrm>
          <a:prstGeom prst="rect">
            <a:avLst/>
          </a:prstGeom>
          <a:solidFill>
            <a:srgbClr val="BFBFBF"/>
          </a:solidFill>
          <a:ln w="9360">
            <a:solidFill>
              <a:srgbClr val="7F7F7F"/>
            </a:solidFill>
            <a:miter lim="800000"/>
            <a:headEnd/>
            <a:tailEnd/>
          </a:ln>
          <a:effectLst>
            <a:outerShdw dist="177682" dir="2700000" algn="ctr" rotWithShape="0">
              <a:srgbClr val="000000">
                <a:alpha val="40033"/>
              </a:srgbClr>
            </a:outerShdw>
          </a:effectLst>
        </p:spPr>
        <p:txBody>
          <a:bodyPr lIns="90000" tIns="46800" rIns="90000" bIns="46800"/>
          <a:lstStyle/>
          <a:p>
            <a:pPr algn="ctr"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sz="4400" b="1">
                <a:solidFill>
                  <a:srgbClr val="595959"/>
                </a:solidFill>
                <a:latin typeface="Calibri" pitchFamily="32" charset="0"/>
                <a:cs typeface="Arial Unicode MS" charset="0"/>
              </a:rPr>
              <a:t>BASIC ATPL TRAINING</a:t>
            </a:r>
          </a:p>
          <a:p>
            <a:pPr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en-US" sz="2800">
              <a:solidFill>
                <a:srgbClr val="595959"/>
              </a:solidFill>
              <a:latin typeface="Calibri" pitchFamily="32" charset="0"/>
              <a:cs typeface="Arial Unicode MS" charset="0"/>
            </a:endParaRPr>
          </a:p>
          <a:p>
            <a:pPr algn="ctr"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cs-CZ" sz="2800">
              <a:solidFill>
                <a:srgbClr val="595959"/>
              </a:solidFill>
              <a:cs typeface="Arial Unicode MS" charset="0"/>
            </a:endParaRPr>
          </a:p>
          <a:p>
            <a:pPr algn="ctr"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en-US" sz="2800">
              <a:solidFill>
                <a:srgbClr val="595959"/>
              </a:solidFill>
              <a:cs typeface="Arial Unicode MS" charset="0"/>
            </a:endParaRPr>
          </a:p>
          <a:p>
            <a:pPr algn="ctr"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2800">
                <a:solidFill>
                  <a:srgbClr val="595959"/>
                </a:solidFill>
                <a:cs typeface="Arial Unicode MS" charset="0"/>
              </a:rPr>
              <a:t> </a:t>
            </a:r>
          </a:p>
        </p:txBody>
      </p:sp>
      <p:pic>
        <p:nvPicPr>
          <p:cNvPr id="21517" name="Obrázek 18" descr="AeroJOB NEW Hight Quality1 Orizle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8" y="6143625"/>
            <a:ext cx="1000125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71500"/>
          </a:xfrm>
          <a:prstGeom prst="rect">
            <a:avLst/>
          </a:prstGeom>
          <a:gradFill rotWithShape="0">
            <a:gsLst>
              <a:gs pos="0">
                <a:srgbClr val="204066"/>
              </a:gs>
              <a:gs pos="100000">
                <a:srgbClr val="0E2138"/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>
            <a:outerShdw dist="76368" dir="2700000" algn="ctr" rotWithShape="0">
              <a:srgbClr val="000000">
                <a:alpha val="50027"/>
              </a:srgbClr>
            </a:outerShdw>
          </a:effectLst>
        </p:spPr>
        <p:txBody>
          <a:bodyPr lIns="90000" tIns="46800" rIns="90000" bIns="46800" anchor="ctr"/>
          <a:lstStyle/>
          <a:p>
            <a:pPr algn="ctr"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sz="2800">
                <a:solidFill>
                  <a:srgbClr val="FFFFFF"/>
                </a:solidFill>
                <a:latin typeface="Arial Rounded MT Bold" pitchFamily="32" charset="0"/>
                <a:cs typeface="Arial Unicode MS" charset="0"/>
              </a:rPr>
              <a:t>A T P  </a:t>
            </a:r>
            <a:r>
              <a:rPr lang="cs-CZ" sz="2800">
                <a:solidFill>
                  <a:srgbClr val="BFBFBF"/>
                </a:solidFill>
                <a:latin typeface="Arial Rounded MT Bold" pitchFamily="32" charset="0"/>
                <a:cs typeface="Arial Unicode MS" charset="0"/>
              </a:rPr>
              <a:t>- A e r o J O B    T r a i n i n g  </a:t>
            </a:r>
            <a:r>
              <a:rPr lang="cs-CZ" sz="2800" spc="600">
                <a:solidFill>
                  <a:srgbClr val="BFBFBF"/>
                </a:solidFill>
                <a:latin typeface="Arial Rounded MT Bold" pitchFamily="32" charset="0"/>
                <a:cs typeface="Arial Unicode MS" charset="0"/>
              </a:rPr>
              <a:t>Program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8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8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68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68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72" grpId="0" animBg="1"/>
      <p:bldP spid="3687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71500"/>
          </a:xfrm>
          <a:prstGeom prst="rect">
            <a:avLst/>
          </a:prstGeom>
          <a:gradFill rotWithShape="0">
            <a:gsLst>
              <a:gs pos="0">
                <a:srgbClr val="204066"/>
              </a:gs>
              <a:gs pos="100000">
                <a:srgbClr val="0E2138"/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>
            <a:outerShdw dist="76368" dir="2700000" algn="ctr" rotWithShape="0">
              <a:srgbClr val="000000">
                <a:alpha val="50027"/>
              </a:srgbClr>
            </a:outerShdw>
          </a:effectLst>
        </p:spPr>
        <p:txBody>
          <a:bodyPr lIns="90000" tIns="46800" rIns="90000" bIns="46800" anchor="ctr"/>
          <a:lstStyle/>
          <a:p>
            <a:pPr algn="ctr"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sz="2800">
                <a:solidFill>
                  <a:srgbClr val="FFFFFF"/>
                </a:solidFill>
                <a:latin typeface="Arial Rounded MT Bold" pitchFamily="32" charset="0"/>
                <a:cs typeface="Arial Unicode MS" charset="0"/>
              </a:rPr>
              <a:t>A T P  </a:t>
            </a:r>
            <a:r>
              <a:rPr lang="cs-CZ" sz="2800">
                <a:solidFill>
                  <a:srgbClr val="BFBFBF"/>
                </a:solidFill>
                <a:latin typeface="Arial Rounded MT Bold" pitchFamily="32" charset="0"/>
                <a:cs typeface="Arial Unicode MS" charset="0"/>
              </a:rPr>
              <a:t>- A e r o J O B    T r a i n i n g  </a:t>
            </a:r>
            <a:r>
              <a:rPr lang="cs-CZ" sz="2800" spc="600">
                <a:solidFill>
                  <a:srgbClr val="BFBFBF"/>
                </a:solidFill>
                <a:latin typeface="Arial Rounded MT Bold" pitchFamily="32" charset="0"/>
                <a:cs typeface="Arial Unicode MS" charset="0"/>
              </a:rPr>
              <a:t>Program</a:t>
            </a:r>
          </a:p>
        </p:txBody>
      </p:sp>
      <p:sp>
        <p:nvSpPr>
          <p:cNvPr id="22531" name="Text Box 1"/>
          <p:cNvSpPr txBox="1">
            <a:spLocks noChangeArrowheads="1"/>
          </p:cNvSpPr>
          <p:nvPr/>
        </p:nvSpPr>
        <p:spPr bwMode="auto">
          <a:xfrm>
            <a:off x="1314450" y="6215063"/>
            <a:ext cx="6400800" cy="1168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algn="ctr">
              <a:spcBef>
                <a:spcPts val="8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z="3200">
                <a:solidFill>
                  <a:srgbClr val="A6A6A6"/>
                </a:solidFill>
                <a:latin typeface="Arial Rounded MT Bold" pitchFamily="32" charset="0"/>
              </a:rPr>
              <a:t>A </a:t>
            </a:r>
            <a:r>
              <a:rPr lang="en-US" sz="3200">
                <a:solidFill>
                  <a:srgbClr val="A6A6A6"/>
                </a:solidFill>
                <a:latin typeface="Arial Rounded MT Bold" pitchFamily="32" charset="0"/>
              </a:rPr>
              <a:t>New Way to the Cockpit </a:t>
            </a:r>
          </a:p>
          <a:p>
            <a:pPr algn="ctr">
              <a:spcBef>
                <a:spcPts val="8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sz="3200">
              <a:solidFill>
                <a:srgbClr val="A6A6A6"/>
              </a:solidFill>
              <a:latin typeface="Arial Rounded MT Bold" pitchFamily="32" charset="0"/>
            </a:endParaRPr>
          </a:p>
        </p:txBody>
      </p:sp>
      <p:sp>
        <p:nvSpPr>
          <p:cNvPr id="38917" name="Text Box 5"/>
          <p:cNvSpPr txBox="1">
            <a:spLocks noChangeArrowheads="1"/>
          </p:cNvSpPr>
          <p:nvPr/>
        </p:nvSpPr>
        <p:spPr bwMode="auto">
          <a:xfrm>
            <a:off x="338138" y="914400"/>
            <a:ext cx="8343900" cy="785813"/>
          </a:xfrm>
          <a:prstGeom prst="rect">
            <a:avLst/>
          </a:prstGeom>
          <a:gradFill rotWithShape="0">
            <a:gsLst>
              <a:gs pos="0">
                <a:srgbClr val="0E2138"/>
              </a:gs>
              <a:gs pos="100000">
                <a:srgbClr val="204066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>
            <a:outerShdw dist="177682" dir="2700000" algn="ctr" rotWithShape="0">
              <a:srgbClr val="000000">
                <a:alpha val="40033"/>
              </a:srgbClr>
            </a:outerShdw>
          </a:effectLst>
        </p:spPr>
        <p:txBody>
          <a:bodyPr lIns="90000" tIns="46800" rIns="90000" bIns="46800" anchor="ctr"/>
          <a:lstStyle/>
          <a:p>
            <a:pPr algn="ctr"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sz="4400">
                <a:solidFill>
                  <a:srgbClr val="F2F2F2"/>
                </a:solidFill>
                <a:latin typeface="Calibri" pitchFamily="32" charset="0"/>
                <a:cs typeface="Arial Unicode MS" charset="0"/>
              </a:rPr>
              <a:t>HIGH  STANDARDS  TRAINING</a:t>
            </a:r>
          </a:p>
        </p:txBody>
      </p:sp>
      <p:sp>
        <p:nvSpPr>
          <p:cNvPr id="38918" name="Text Box 6"/>
          <p:cNvSpPr txBox="1">
            <a:spLocks noChangeArrowheads="1"/>
          </p:cNvSpPr>
          <p:nvPr/>
        </p:nvSpPr>
        <p:spPr bwMode="auto">
          <a:xfrm>
            <a:off x="338138" y="1771650"/>
            <a:ext cx="8343900" cy="781050"/>
          </a:xfrm>
          <a:prstGeom prst="rect">
            <a:avLst/>
          </a:prstGeom>
          <a:solidFill>
            <a:srgbClr val="BFBFBF"/>
          </a:solidFill>
          <a:ln w="9360">
            <a:solidFill>
              <a:srgbClr val="7F7F7F"/>
            </a:solidFill>
            <a:miter lim="800000"/>
            <a:headEnd/>
            <a:tailEnd/>
          </a:ln>
          <a:effectLst>
            <a:outerShdw dist="177682" dir="2700000" algn="ctr" rotWithShape="0">
              <a:srgbClr val="000000">
                <a:alpha val="40033"/>
              </a:srgbClr>
            </a:outerShdw>
          </a:effectLst>
        </p:spPr>
        <p:txBody>
          <a:bodyPr lIns="90000" tIns="46800" rIns="90000" bIns="46800"/>
          <a:lstStyle/>
          <a:p>
            <a:pPr algn="ctr"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sz="4400" b="1">
                <a:solidFill>
                  <a:srgbClr val="595959"/>
                </a:solidFill>
                <a:latin typeface="Calibri" pitchFamily="32" charset="0"/>
                <a:cs typeface="Arial Unicode MS" charset="0"/>
              </a:rPr>
              <a:t>BASIC  ATPL  TRAINING</a:t>
            </a:r>
          </a:p>
          <a:p>
            <a:pPr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en-US" sz="2800">
              <a:solidFill>
                <a:srgbClr val="595959"/>
              </a:solidFill>
              <a:latin typeface="Calibri" pitchFamily="32" charset="0"/>
              <a:cs typeface="Arial Unicode MS" charset="0"/>
            </a:endParaRPr>
          </a:p>
          <a:p>
            <a:pPr algn="ctr"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cs-CZ" sz="2800">
              <a:solidFill>
                <a:srgbClr val="595959"/>
              </a:solidFill>
              <a:cs typeface="Arial Unicode MS" charset="0"/>
            </a:endParaRPr>
          </a:p>
          <a:p>
            <a:pPr algn="ctr"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en-US" sz="2800">
              <a:solidFill>
                <a:srgbClr val="595959"/>
              </a:solidFill>
              <a:cs typeface="Arial Unicode MS" charset="0"/>
            </a:endParaRPr>
          </a:p>
          <a:p>
            <a:pPr algn="ctr"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2800">
                <a:solidFill>
                  <a:srgbClr val="595959"/>
                </a:solidFill>
                <a:cs typeface="Arial Unicode MS" charset="0"/>
              </a:rPr>
              <a:t> </a:t>
            </a:r>
          </a:p>
        </p:txBody>
      </p:sp>
      <p:sp>
        <p:nvSpPr>
          <p:cNvPr id="38919" name="Text Box 7"/>
          <p:cNvSpPr txBox="1">
            <a:spLocks noChangeArrowheads="1"/>
          </p:cNvSpPr>
          <p:nvPr/>
        </p:nvSpPr>
        <p:spPr bwMode="auto">
          <a:xfrm>
            <a:off x="357188" y="3981450"/>
            <a:ext cx="1414462" cy="1085850"/>
          </a:xfrm>
          <a:prstGeom prst="rect">
            <a:avLst/>
          </a:prstGeom>
          <a:solidFill>
            <a:srgbClr val="FFFFFF"/>
          </a:solidFill>
          <a:ln w="9360">
            <a:solidFill>
              <a:srgbClr val="7F7F7F"/>
            </a:solidFill>
            <a:miter lim="800000"/>
            <a:headEnd/>
            <a:tailEnd/>
          </a:ln>
          <a:effectLst>
            <a:outerShdw dist="177682" dir="2700000" algn="ctr" rotWithShape="0">
              <a:srgbClr val="000000">
                <a:alpha val="40033"/>
              </a:srgbClr>
            </a:outerShdw>
          </a:effectLst>
        </p:spPr>
        <p:txBody>
          <a:bodyPr lIns="90000" tIns="46800" rIns="90000" bIns="46800" anchor="ctr"/>
          <a:lstStyle/>
          <a:p>
            <a:pPr algn="ctr"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sz="2800" b="1">
                <a:solidFill>
                  <a:srgbClr val="595959"/>
                </a:solidFill>
                <a:latin typeface="Calibri" pitchFamily="32" charset="0"/>
                <a:cs typeface="Arial Unicode MS" charset="0"/>
              </a:rPr>
              <a:t>PPL</a:t>
            </a:r>
          </a:p>
        </p:txBody>
      </p:sp>
      <p:sp>
        <p:nvSpPr>
          <p:cNvPr id="38920" name="Text Box 8"/>
          <p:cNvSpPr txBox="1">
            <a:spLocks noChangeArrowheads="1"/>
          </p:cNvSpPr>
          <p:nvPr/>
        </p:nvSpPr>
        <p:spPr bwMode="auto">
          <a:xfrm>
            <a:off x="1843088" y="3981450"/>
            <a:ext cx="1395412" cy="108585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360">
            <a:solidFill>
              <a:srgbClr val="7F7F7F"/>
            </a:solidFill>
            <a:miter lim="800000"/>
            <a:headEnd/>
            <a:tailEnd/>
          </a:ln>
          <a:effectLst>
            <a:outerShdw dist="177682" dir="2700000" algn="ctr" rotWithShape="0">
              <a:srgbClr val="000000">
                <a:alpha val="40033"/>
              </a:srgbClr>
            </a:outerShdw>
          </a:effectLst>
        </p:spPr>
        <p:txBody>
          <a:bodyPr lIns="90000" tIns="46800" rIns="90000" bIns="46800" anchor="ctr"/>
          <a:lstStyle/>
          <a:p>
            <a:pPr algn="ctr"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sz="2800" b="1">
                <a:solidFill>
                  <a:srgbClr val="595959"/>
                </a:solidFill>
                <a:latin typeface="Calibri" pitchFamily="32" charset="0"/>
                <a:cs typeface="Arial Unicode MS" charset="0"/>
              </a:rPr>
              <a:t>PIC</a:t>
            </a:r>
          </a:p>
          <a:p>
            <a:pPr algn="ctr"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sz="2800" b="1">
                <a:solidFill>
                  <a:srgbClr val="595959"/>
                </a:solidFill>
                <a:latin typeface="Calibri" pitchFamily="32" charset="0"/>
                <a:cs typeface="Arial Unicode MS" charset="0"/>
              </a:rPr>
              <a:t>CC</a:t>
            </a:r>
          </a:p>
        </p:txBody>
      </p:sp>
      <p:sp>
        <p:nvSpPr>
          <p:cNvPr id="38921" name="Text Box 9"/>
          <p:cNvSpPr txBox="1">
            <a:spLocks noChangeArrowheads="1"/>
          </p:cNvSpPr>
          <p:nvPr/>
        </p:nvSpPr>
        <p:spPr bwMode="auto">
          <a:xfrm>
            <a:off x="3314700" y="3981450"/>
            <a:ext cx="876300" cy="1085850"/>
          </a:xfrm>
          <a:prstGeom prst="rect">
            <a:avLst/>
          </a:prstGeom>
          <a:solidFill>
            <a:srgbClr val="FFFFFF"/>
          </a:solidFill>
          <a:ln w="9360">
            <a:solidFill>
              <a:srgbClr val="7F7F7F"/>
            </a:solidFill>
            <a:miter lim="800000"/>
            <a:headEnd/>
            <a:tailEnd/>
          </a:ln>
          <a:effectLst>
            <a:outerShdw dist="177682" dir="2700000" algn="ctr" rotWithShape="0">
              <a:srgbClr val="000000">
                <a:alpha val="40033"/>
              </a:srgbClr>
            </a:outerShdw>
          </a:effectLst>
        </p:spPr>
        <p:txBody>
          <a:bodyPr lIns="90000" tIns="46800" rIns="90000" bIns="46800" anchor="ctr"/>
          <a:lstStyle/>
          <a:p>
            <a:pPr algn="ctr"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sz="2000" b="1">
                <a:solidFill>
                  <a:srgbClr val="595959"/>
                </a:solidFill>
                <a:latin typeface="Calibri" pitchFamily="32" charset="0"/>
                <a:cs typeface="Arial Unicode MS" charset="0"/>
              </a:rPr>
              <a:t>NIGHT</a:t>
            </a:r>
          </a:p>
        </p:txBody>
      </p:sp>
      <p:sp>
        <p:nvSpPr>
          <p:cNvPr id="38922" name="Text Box 10"/>
          <p:cNvSpPr txBox="1">
            <a:spLocks noChangeArrowheads="1"/>
          </p:cNvSpPr>
          <p:nvPr/>
        </p:nvSpPr>
        <p:spPr bwMode="auto">
          <a:xfrm>
            <a:off x="4267200" y="3981450"/>
            <a:ext cx="1524000" cy="1085850"/>
          </a:xfrm>
          <a:prstGeom prst="rect">
            <a:avLst/>
          </a:prstGeom>
          <a:solidFill>
            <a:srgbClr val="FFFFFF"/>
          </a:solidFill>
          <a:ln w="9360">
            <a:solidFill>
              <a:srgbClr val="7F7F7F"/>
            </a:solidFill>
            <a:miter lim="800000"/>
            <a:headEnd/>
            <a:tailEnd/>
          </a:ln>
          <a:effectLst>
            <a:outerShdw dist="177682" dir="2700000" algn="ctr" rotWithShape="0">
              <a:srgbClr val="000000">
                <a:alpha val="40033"/>
              </a:srgbClr>
            </a:outerShdw>
          </a:effectLst>
        </p:spPr>
        <p:txBody>
          <a:bodyPr lIns="90000" tIns="46800" rIns="90000" bIns="46800" anchor="ctr"/>
          <a:lstStyle/>
          <a:p>
            <a:pPr algn="ctr"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sz="2800" b="1">
                <a:solidFill>
                  <a:srgbClr val="595959"/>
                </a:solidFill>
                <a:latin typeface="Calibri" pitchFamily="32" charset="0"/>
                <a:cs typeface="Arial Unicode MS" charset="0"/>
              </a:rPr>
              <a:t>IR</a:t>
            </a:r>
          </a:p>
        </p:txBody>
      </p:sp>
      <p:sp>
        <p:nvSpPr>
          <p:cNvPr id="38923" name="Text Box 11"/>
          <p:cNvSpPr txBox="1">
            <a:spLocks noChangeArrowheads="1"/>
          </p:cNvSpPr>
          <p:nvPr/>
        </p:nvSpPr>
        <p:spPr bwMode="auto">
          <a:xfrm>
            <a:off x="5862638" y="3981450"/>
            <a:ext cx="900112" cy="1085850"/>
          </a:xfrm>
          <a:prstGeom prst="rect">
            <a:avLst/>
          </a:prstGeom>
          <a:solidFill>
            <a:srgbClr val="FFFFFF"/>
          </a:solidFill>
          <a:ln w="9360">
            <a:solidFill>
              <a:srgbClr val="7F7F7F"/>
            </a:solidFill>
            <a:miter lim="800000"/>
            <a:headEnd/>
            <a:tailEnd/>
          </a:ln>
          <a:effectLst>
            <a:outerShdw dist="177682" dir="2700000" algn="ctr" rotWithShape="0">
              <a:srgbClr val="000000">
                <a:alpha val="40033"/>
              </a:srgbClr>
            </a:outerShdw>
          </a:effectLst>
        </p:spPr>
        <p:txBody>
          <a:bodyPr lIns="90000" tIns="46800" rIns="90000" bIns="46800" anchor="ctr"/>
          <a:lstStyle/>
          <a:p>
            <a:pPr algn="ctr"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sz="2800" b="1">
                <a:solidFill>
                  <a:srgbClr val="595959"/>
                </a:solidFill>
                <a:latin typeface="Calibri" pitchFamily="32" charset="0"/>
                <a:cs typeface="Arial Unicode MS" charset="0"/>
              </a:rPr>
              <a:t>MEP</a:t>
            </a:r>
          </a:p>
        </p:txBody>
      </p:sp>
      <p:sp>
        <p:nvSpPr>
          <p:cNvPr id="38924" name="Text Box 12"/>
          <p:cNvSpPr txBox="1">
            <a:spLocks noChangeArrowheads="1"/>
          </p:cNvSpPr>
          <p:nvPr/>
        </p:nvSpPr>
        <p:spPr bwMode="auto">
          <a:xfrm>
            <a:off x="6838950" y="3981450"/>
            <a:ext cx="876300" cy="1085850"/>
          </a:xfrm>
          <a:prstGeom prst="rect">
            <a:avLst/>
          </a:prstGeom>
          <a:solidFill>
            <a:srgbClr val="FFFFFF"/>
          </a:solidFill>
          <a:ln w="9360">
            <a:solidFill>
              <a:srgbClr val="7F7F7F"/>
            </a:solidFill>
            <a:miter lim="800000"/>
            <a:headEnd/>
            <a:tailEnd/>
          </a:ln>
          <a:effectLst>
            <a:outerShdw dist="177682" dir="2700000" algn="ctr" rotWithShape="0">
              <a:srgbClr val="000000">
                <a:alpha val="40033"/>
              </a:srgbClr>
            </a:outerShdw>
          </a:effectLst>
        </p:spPr>
        <p:txBody>
          <a:bodyPr lIns="90000" tIns="46800" rIns="90000" bIns="46800" anchor="ctr"/>
          <a:lstStyle/>
          <a:p>
            <a:pPr algn="ctr"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sz="2800" b="1">
                <a:solidFill>
                  <a:srgbClr val="595959"/>
                </a:solidFill>
                <a:latin typeface="Calibri" pitchFamily="32" charset="0"/>
                <a:cs typeface="Arial Unicode MS" charset="0"/>
              </a:rPr>
              <a:t>CPL</a:t>
            </a:r>
          </a:p>
        </p:txBody>
      </p:sp>
      <p:sp>
        <p:nvSpPr>
          <p:cNvPr id="38925" name="Text Box 13"/>
          <p:cNvSpPr txBox="1">
            <a:spLocks noChangeArrowheads="1"/>
          </p:cNvSpPr>
          <p:nvPr/>
        </p:nvSpPr>
        <p:spPr bwMode="auto">
          <a:xfrm>
            <a:off x="7791450" y="3981450"/>
            <a:ext cx="857250" cy="108585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360">
            <a:solidFill>
              <a:srgbClr val="7F7F7F"/>
            </a:solidFill>
            <a:miter lim="800000"/>
            <a:headEnd/>
            <a:tailEnd/>
          </a:ln>
          <a:effectLst>
            <a:outerShdw dist="177682" dir="2700000" algn="ctr" rotWithShape="0">
              <a:srgbClr val="000000">
                <a:alpha val="40033"/>
              </a:srgbClr>
            </a:outerShdw>
          </a:effectLst>
        </p:spPr>
        <p:txBody>
          <a:bodyPr lIns="90000" tIns="46800" rIns="90000" bIns="46800" anchor="ctr"/>
          <a:lstStyle/>
          <a:p>
            <a:pPr algn="ctr"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sz="2800" b="1">
                <a:solidFill>
                  <a:srgbClr val="595959"/>
                </a:solidFill>
                <a:latin typeface="Calibri" pitchFamily="32" charset="0"/>
                <a:cs typeface="Arial Unicode MS" charset="0"/>
              </a:rPr>
              <a:t>PIC</a:t>
            </a:r>
          </a:p>
        </p:txBody>
      </p:sp>
      <p:sp>
        <p:nvSpPr>
          <p:cNvPr id="38926" name="Text Box 14"/>
          <p:cNvSpPr txBox="1">
            <a:spLocks noChangeArrowheads="1"/>
          </p:cNvSpPr>
          <p:nvPr/>
        </p:nvSpPr>
        <p:spPr bwMode="auto">
          <a:xfrm>
            <a:off x="361950" y="2781300"/>
            <a:ext cx="8305800" cy="476250"/>
          </a:xfrm>
          <a:prstGeom prst="rect">
            <a:avLst/>
          </a:prstGeom>
          <a:solidFill>
            <a:srgbClr val="FFFFFF"/>
          </a:solidFill>
          <a:ln w="9360">
            <a:solidFill>
              <a:srgbClr val="7F7F7F"/>
            </a:solidFill>
            <a:miter lim="800000"/>
            <a:headEnd/>
            <a:tailEnd/>
          </a:ln>
          <a:effectLst>
            <a:outerShdw dist="177682" dir="2700000" algn="ctr" rotWithShape="0">
              <a:srgbClr val="000000">
                <a:alpha val="40033"/>
              </a:srgbClr>
            </a:outerShdw>
          </a:effectLst>
        </p:spPr>
        <p:txBody>
          <a:bodyPr lIns="90000" tIns="46800" rIns="90000" bIns="46800" anchor="ctr"/>
          <a:lstStyle/>
          <a:p>
            <a:pPr algn="ctr"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sz="2800" b="1">
                <a:solidFill>
                  <a:srgbClr val="254061"/>
                </a:solidFill>
                <a:latin typeface="Calibri" pitchFamily="32" charset="0"/>
                <a:cs typeface="Arial Unicode MS" charset="0"/>
              </a:rPr>
              <a:t>ATP</a:t>
            </a:r>
            <a:r>
              <a:rPr lang="cs-CZ" sz="2800" b="1">
                <a:solidFill>
                  <a:srgbClr val="FF0000"/>
                </a:solidFill>
                <a:latin typeface="Calibri" pitchFamily="32" charset="0"/>
                <a:cs typeface="Arial Unicode MS" charset="0"/>
              </a:rPr>
              <a:t> - ADDITIONAL GROUND LESSONS</a:t>
            </a:r>
          </a:p>
        </p:txBody>
      </p:sp>
      <p:sp>
        <p:nvSpPr>
          <p:cNvPr id="36880" name="AutoShape 16"/>
          <p:cNvSpPr>
            <a:spLocks noChangeArrowheads="1"/>
          </p:cNvSpPr>
          <p:nvPr/>
        </p:nvSpPr>
        <p:spPr bwMode="auto">
          <a:xfrm>
            <a:off x="1695450" y="3314700"/>
            <a:ext cx="247650" cy="1009650"/>
          </a:xfrm>
          <a:prstGeom prst="downArrow">
            <a:avLst>
              <a:gd name="adj1" fmla="val 50000"/>
              <a:gd name="adj2" fmla="val 49999"/>
            </a:avLst>
          </a:prstGeom>
          <a:solidFill>
            <a:srgbClr val="BFBFBF"/>
          </a:solidFill>
          <a:ln w="3816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36881" name="AutoShape 17"/>
          <p:cNvSpPr>
            <a:spLocks noChangeArrowheads="1"/>
          </p:cNvSpPr>
          <p:nvPr/>
        </p:nvSpPr>
        <p:spPr bwMode="auto">
          <a:xfrm>
            <a:off x="3162300" y="3314700"/>
            <a:ext cx="247650" cy="1009650"/>
          </a:xfrm>
          <a:prstGeom prst="downArrow">
            <a:avLst>
              <a:gd name="adj1" fmla="val 50000"/>
              <a:gd name="adj2" fmla="val 49999"/>
            </a:avLst>
          </a:prstGeom>
          <a:solidFill>
            <a:srgbClr val="BFBFBF"/>
          </a:solidFill>
          <a:ln w="3816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36882" name="AutoShape 18"/>
          <p:cNvSpPr>
            <a:spLocks noChangeArrowheads="1"/>
          </p:cNvSpPr>
          <p:nvPr/>
        </p:nvSpPr>
        <p:spPr bwMode="auto">
          <a:xfrm>
            <a:off x="4114800" y="3333750"/>
            <a:ext cx="247650" cy="1009650"/>
          </a:xfrm>
          <a:prstGeom prst="downArrow">
            <a:avLst>
              <a:gd name="adj1" fmla="val 50000"/>
              <a:gd name="adj2" fmla="val 49999"/>
            </a:avLst>
          </a:prstGeom>
          <a:solidFill>
            <a:srgbClr val="BFBFBF"/>
          </a:solidFill>
          <a:ln w="3816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36883" name="AutoShape 19"/>
          <p:cNvSpPr>
            <a:spLocks noChangeArrowheads="1"/>
          </p:cNvSpPr>
          <p:nvPr/>
        </p:nvSpPr>
        <p:spPr bwMode="auto">
          <a:xfrm>
            <a:off x="5715000" y="3333750"/>
            <a:ext cx="247650" cy="1009650"/>
          </a:xfrm>
          <a:prstGeom prst="downArrow">
            <a:avLst>
              <a:gd name="adj1" fmla="val 50000"/>
              <a:gd name="adj2" fmla="val 49999"/>
            </a:avLst>
          </a:prstGeom>
          <a:solidFill>
            <a:srgbClr val="BFBFBF"/>
          </a:solidFill>
          <a:ln w="3816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36884" name="AutoShape 20"/>
          <p:cNvSpPr>
            <a:spLocks noChangeArrowheads="1"/>
          </p:cNvSpPr>
          <p:nvPr/>
        </p:nvSpPr>
        <p:spPr bwMode="auto">
          <a:xfrm>
            <a:off x="6686550" y="3333750"/>
            <a:ext cx="247650" cy="1009650"/>
          </a:xfrm>
          <a:prstGeom prst="downArrow">
            <a:avLst>
              <a:gd name="adj1" fmla="val 50000"/>
              <a:gd name="adj2" fmla="val 49999"/>
            </a:avLst>
          </a:prstGeom>
          <a:solidFill>
            <a:srgbClr val="BFBFBF"/>
          </a:solidFill>
          <a:ln w="3816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36885" name="AutoShape 21"/>
          <p:cNvSpPr>
            <a:spLocks noChangeArrowheads="1"/>
          </p:cNvSpPr>
          <p:nvPr/>
        </p:nvSpPr>
        <p:spPr bwMode="auto">
          <a:xfrm>
            <a:off x="8534400" y="3333750"/>
            <a:ext cx="247650" cy="1009650"/>
          </a:xfrm>
          <a:prstGeom prst="downArrow">
            <a:avLst>
              <a:gd name="adj1" fmla="val 50000"/>
              <a:gd name="adj2" fmla="val 49999"/>
            </a:avLst>
          </a:prstGeom>
          <a:solidFill>
            <a:srgbClr val="BFBFBF"/>
          </a:solidFill>
          <a:ln w="3816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38934" name="Text Box 22"/>
          <p:cNvSpPr txBox="1">
            <a:spLocks noChangeArrowheads="1"/>
          </p:cNvSpPr>
          <p:nvPr/>
        </p:nvSpPr>
        <p:spPr bwMode="auto">
          <a:xfrm>
            <a:off x="285750" y="5643563"/>
            <a:ext cx="8305800" cy="476250"/>
          </a:xfrm>
          <a:prstGeom prst="rect">
            <a:avLst/>
          </a:prstGeom>
          <a:solidFill>
            <a:srgbClr val="FFFFFF"/>
          </a:solidFill>
          <a:ln w="9360">
            <a:solidFill>
              <a:srgbClr val="7F7F7F"/>
            </a:solidFill>
            <a:miter lim="800000"/>
            <a:headEnd/>
            <a:tailEnd/>
          </a:ln>
          <a:effectLst>
            <a:outerShdw dist="177682" dir="2700000" algn="ctr" rotWithShape="0">
              <a:srgbClr val="000000">
                <a:alpha val="40033"/>
              </a:srgbClr>
            </a:outerShdw>
          </a:effectLst>
        </p:spPr>
        <p:txBody>
          <a:bodyPr lIns="90000" tIns="46800" rIns="90000" bIns="46800" anchor="ctr"/>
          <a:lstStyle/>
          <a:p>
            <a:pPr algn="ctr"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sz="2800" b="1">
                <a:solidFill>
                  <a:srgbClr val="254061"/>
                </a:solidFill>
                <a:latin typeface="Calibri" pitchFamily="32" charset="0"/>
                <a:cs typeface="Arial Unicode MS" charset="0"/>
              </a:rPr>
              <a:t>ATP</a:t>
            </a:r>
            <a:r>
              <a:rPr lang="cs-CZ" sz="2800" b="1">
                <a:solidFill>
                  <a:srgbClr val="FF0000"/>
                </a:solidFill>
                <a:latin typeface="Calibri" pitchFamily="32" charset="0"/>
                <a:cs typeface="Arial Unicode MS" charset="0"/>
              </a:rPr>
              <a:t> - ADDITIONAL TESTING + PROGRESS CHECKING</a:t>
            </a:r>
          </a:p>
        </p:txBody>
      </p:sp>
      <p:sp>
        <p:nvSpPr>
          <p:cNvPr id="36887" name="AutoShape 23"/>
          <p:cNvSpPr>
            <a:spLocks noChangeArrowheads="1"/>
          </p:cNvSpPr>
          <p:nvPr/>
        </p:nvSpPr>
        <p:spPr bwMode="auto">
          <a:xfrm flipV="1">
            <a:off x="247650" y="4819650"/>
            <a:ext cx="266700" cy="66675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BFBFBF"/>
          </a:solidFill>
          <a:ln w="3816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36888" name="AutoShape 24"/>
          <p:cNvSpPr>
            <a:spLocks noChangeArrowheads="1"/>
          </p:cNvSpPr>
          <p:nvPr/>
        </p:nvSpPr>
        <p:spPr bwMode="auto">
          <a:xfrm flipV="1">
            <a:off x="666750" y="4819650"/>
            <a:ext cx="266700" cy="66675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BFBFBF"/>
          </a:solidFill>
          <a:ln w="3816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36889" name="AutoShape 25"/>
          <p:cNvSpPr>
            <a:spLocks noChangeArrowheads="1"/>
          </p:cNvSpPr>
          <p:nvPr/>
        </p:nvSpPr>
        <p:spPr bwMode="auto">
          <a:xfrm flipV="1">
            <a:off x="1085850" y="4819650"/>
            <a:ext cx="266700" cy="66675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BFBFBF"/>
          </a:solidFill>
          <a:ln w="3816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36890" name="AutoShape 26"/>
          <p:cNvSpPr>
            <a:spLocks noChangeArrowheads="1"/>
          </p:cNvSpPr>
          <p:nvPr/>
        </p:nvSpPr>
        <p:spPr bwMode="auto">
          <a:xfrm flipV="1">
            <a:off x="1504950" y="4819650"/>
            <a:ext cx="266700" cy="66675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BFBFBF"/>
          </a:solidFill>
          <a:ln w="3816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36891" name="AutoShape 27"/>
          <p:cNvSpPr>
            <a:spLocks noChangeArrowheads="1"/>
          </p:cNvSpPr>
          <p:nvPr/>
        </p:nvSpPr>
        <p:spPr bwMode="auto">
          <a:xfrm flipV="1">
            <a:off x="2400300" y="4819650"/>
            <a:ext cx="266700" cy="66675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BFBFBF"/>
          </a:solidFill>
          <a:ln w="3816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36892" name="AutoShape 28"/>
          <p:cNvSpPr>
            <a:spLocks noChangeArrowheads="1"/>
          </p:cNvSpPr>
          <p:nvPr/>
        </p:nvSpPr>
        <p:spPr bwMode="auto">
          <a:xfrm flipV="1">
            <a:off x="3067050" y="4819650"/>
            <a:ext cx="266700" cy="66675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BFBFBF"/>
          </a:solidFill>
          <a:ln w="3816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36893" name="AutoShape 29"/>
          <p:cNvSpPr>
            <a:spLocks noChangeArrowheads="1"/>
          </p:cNvSpPr>
          <p:nvPr/>
        </p:nvSpPr>
        <p:spPr bwMode="auto">
          <a:xfrm flipV="1">
            <a:off x="3257550" y="4819650"/>
            <a:ext cx="266700" cy="66675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BFBFBF"/>
          </a:solidFill>
          <a:ln w="3816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36894" name="AutoShape 30"/>
          <p:cNvSpPr>
            <a:spLocks noChangeArrowheads="1"/>
          </p:cNvSpPr>
          <p:nvPr/>
        </p:nvSpPr>
        <p:spPr bwMode="auto">
          <a:xfrm flipV="1">
            <a:off x="4152900" y="4819650"/>
            <a:ext cx="266700" cy="66675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BFBFBF"/>
          </a:solidFill>
          <a:ln w="3816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36895" name="AutoShape 31"/>
          <p:cNvSpPr>
            <a:spLocks noChangeArrowheads="1"/>
          </p:cNvSpPr>
          <p:nvPr/>
        </p:nvSpPr>
        <p:spPr bwMode="auto">
          <a:xfrm flipV="1">
            <a:off x="5010150" y="4819650"/>
            <a:ext cx="266700" cy="66675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BFBFBF"/>
          </a:solidFill>
          <a:ln w="3816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36896" name="AutoShape 32"/>
          <p:cNvSpPr>
            <a:spLocks noChangeArrowheads="1"/>
          </p:cNvSpPr>
          <p:nvPr/>
        </p:nvSpPr>
        <p:spPr bwMode="auto">
          <a:xfrm flipV="1">
            <a:off x="5581650" y="4819650"/>
            <a:ext cx="266700" cy="66675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BFBFBF"/>
          </a:solidFill>
          <a:ln w="3816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36897" name="AutoShape 33"/>
          <p:cNvSpPr>
            <a:spLocks noChangeArrowheads="1"/>
          </p:cNvSpPr>
          <p:nvPr/>
        </p:nvSpPr>
        <p:spPr bwMode="auto">
          <a:xfrm flipV="1">
            <a:off x="7524750" y="4819650"/>
            <a:ext cx="266700" cy="66675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BFBFBF"/>
          </a:solidFill>
          <a:ln w="3816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36898" name="AutoShape 34"/>
          <p:cNvSpPr>
            <a:spLocks noChangeArrowheads="1"/>
          </p:cNvSpPr>
          <p:nvPr/>
        </p:nvSpPr>
        <p:spPr bwMode="auto">
          <a:xfrm flipV="1">
            <a:off x="8610600" y="4800600"/>
            <a:ext cx="266700" cy="66675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BFBFBF"/>
          </a:solidFill>
          <a:ln w="3816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38948" name="AutoShape 36"/>
          <p:cNvSpPr>
            <a:spLocks noChangeArrowheads="1"/>
          </p:cNvSpPr>
          <p:nvPr/>
        </p:nvSpPr>
        <p:spPr bwMode="auto">
          <a:xfrm>
            <a:off x="2071688" y="4000500"/>
            <a:ext cx="952500" cy="43815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254061"/>
          </a:solidFill>
          <a:ln w="38160">
            <a:solidFill>
              <a:srgbClr val="BFBFB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38949" name="AutoShape 37"/>
          <p:cNvSpPr>
            <a:spLocks noChangeArrowheads="1"/>
          </p:cNvSpPr>
          <p:nvPr/>
        </p:nvSpPr>
        <p:spPr bwMode="auto">
          <a:xfrm>
            <a:off x="3214688" y="4000500"/>
            <a:ext cx="952500" cy="43815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254061"/>
          </a:solidFill>
          <a:ln w="38160">
            <a:solidFill>
              <a:srgbClr val="BFBFB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38950" name="AutoShape 38"/>
          <p:cNvSpPr>
            <a:spLocks noChangeArrowheads="1"/>
          </p:cNvSpPr>
          <p:nvPr/>
        </p:nvSpPr>
        <p:spPr bwMode="auto">
          <a:xfrm>
            <a:off x="4572000" y="4000500"/>
            <a:ext cx="952500" cy="43815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254061"/>
          </a:solidFill>
          <a:ln w="38160">
            <a:solidFill>
              <a:srgbClr val="BFBFB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42" name="AutoShape 36"/>
          <p:cNvSpPr>
            <a:spLocks noChangeArrowheads="1"/>
          </p:cNvSpPr>
          <p:nvPr/>
        </p:nvSpPr>
        <p:spPr bwMode="auto">
          <a:xfrm rot="10800000">
            <a:off x="2714625" y="4786313"/>
            <a:ext cx="428625" cy="438150"/>
          </a:xfrm>
          <a:prstGeom prst="downArrow">
            <a:avLst>
              <a:gd name="adj1" fmla="val 50000"/>
              <a:gd name="adj2" fmla="val 48049"/>
            </a:avLst>
          </a:prstGeom>
          <a:solidFill>
            <a:srgbClr val="254061"/>
          </a:solidFill>
          <a:ln w="38160">
            <a:solidFill>
              <a:srgbClr val="BFBFB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36879" name="AutoShape 15"/>
          <p:cNvSpPr>
            <a:spLocks noChangeArrowheads="1"/>
          </p:cNvSpPr>
          <p:nvPr/>
        </p:nvSpPr>
        <p:spPr bwMode="auto">
          <a:xfrm>
            <a:off x="247650" y="3314700"/>
            <a:ext cx="247650" cy="1009650"/>
          </a:xfrm>
          <a:prstGeom prst="downArrow">
            <a:avLst>
              <a:gd name="adj1" fmla="val 50000"/>
              <a:gd name="adj2" fmla="val 49999"/>
            </a:avLst>
          </a:prstGeom>
          <a:solidFill>
            <a:srgbClr val="BFBFBF"/>
          </a:solidFill>
          <a:ln w="3816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pic>
        <p:nvPicPr>
          <p:cNvPr id="41" name="Picture 3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3063" y="5000625"/>
            <a:ext cx="2419350" cy="1403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45" name="Obrázek 44" descr="Studenti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72198" y="214290"/>
            <a:ext cx="2673478" cy="3405243"/>
          </a:xfrm>
          <a:prstGeom prst="rect">
            <a:avLst/>
          </a:prstGeom>
          <a:ln>
            <a:solidFill>
              <a:srgbClr val="B9AE6B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44" name="Text Box 6"/>
          <p:cNvSpPr txBox="1">
            <a:spLocks noChangeArrowheads="1"/>
          </p:cNvSpPr>
          <p:nvPr/>
        </p:nvSpPr>
        <p:spPr bwMode="auto">
          <a:xfrm>
            <a:off x="4000496" y="4286256"/>
            <a:ext cx="4786312" cy="2357438"/>
          </a:xfrm>
          <a:prstGeom prst="rect">
            <a:avLst/>
          </a:prstGeom>
          <a:solidFill>
            <a:srgbClr val="F2F2F2"/>
          </a:solidFill>
          <a:ln w="9360">
            <a:solidFill>
              <a:srgbClr val="7F7F7F"/>
            </a:solidFill>
            <a:miter lim="800000"/>
            <a:headEnd/>
            <a:tailEnd/>
          </a:ln>
          <a:effectLst>
            <a:outerShdw dist="177682" dir="2700000" algn="ctr" rotWithShape="0">
              <a:srgbClr val="000000">
                <a:alpha val="40033"/>
              </a:srgbClr>
            </a:outerShdw>
          </a:effectLst>
        </p:spPr>
        <p:txBody>
          <a:bodyPr lIns="90000" tIns="46800" rIns="90000" bIns="46800"/>
          <a:lstStyle/>
          <a:p>
            <a:pPr algn="ctr"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cs-CZ" sz="4400" b="1" u="sng" dirty="0">
              <a:solidFill>
                <a:srgbClr val="595959"/>
              </a:solidFill>
              <a:latin typeface="Calibri" pitchFamily="32" charset="0"/>
              <a:cs typeface="Arial Unicode MS" charset="0"/>
            </a:endParaRPr>
          </a:p>
          <a:p>
            <a:pPr algn="ctr"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sz="2800" b="1" u="sng" dirty="0">
                <a:solidFill>
                  <a:srgbClr val="595959"/>
                </a:solidFill>
                <a:latin typeface="Calibri" pitchFamily="32" charset="0"/>
                <a:cs typeface="Arial Unicode MS" charset="0"/>
              </a:rPr>
              <a:t>WE GUARANTEE ICAO </a:t>
            </a:r>
            <a:r>
              <a:rPr lang="cs-CZ" sz="2800" b="1" u="sng" dirty="0" err="1">
                <a:solidFill>
                  <a:srgbClr val="595959"/>
                </a:solidFill>
                <a:latin typeface="Calibri" pitchFamily="32" charset="0"/>
                <a:cs typeface="Arial Unicode MS" charset="0"/>
              </a:rPr>
              <a:t>Level</a:t>
            </a:r>
            <a:r>
              <a:rPr lang="cs-CZ" sz="2800" b="1" u="sng" dirty="0">
                <a:solidFill>
                  <a:srgbClr val="595959"/>
                </a:solidFill>
                <a:latin typeface="Calibri" pitchFamily="32" charset="0"/>
                <a:cs typeface="Arial Unicode MS" charset="0"/>
              </a:rPr>
              <a:t> 5</a:t>
            </a:r>
            <a:endParaRPr lang="en-US" sz="2800" b="1" u="sng" dirty="0">
              <a:solidFill>
                <a:srgbClr val="595959"/>
              </a:solidFill>
              <a:latin typeface="Calibri" pitchFamily="32" charset="0"/>
              <a:cs typeface="Arial Unicode MS" charset="0"/>
            </a:endParaRPr>
          </a:p>
          <a:p>
            <a:pPr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en-US" sz="1600" dirty="0">
              <a:solidFill>
                <a:srgbClr val="595959"/>
              </a:solidFill>
              <a:latin typeface="Calibri" pitchFamily="32" charset="0"/>
              <a:cs typeface="Arial Unicode MS" charset="0"/>
            </a:endParaRPr>
          </a:p>
          <a:p>
            <a:pPr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sz="1600" dirty="0">
                <a:solidFill>
                  <a:srgbClr val="595959"/>
                </a:solidFill>
                <a:cs typeface="Arial Unicode MS" charset="0"/>
              </a:rPr>
              <a:t>        </a:t>
            </a:r>
            <a:r>
              <a:rPr lang="cs-CZ" sz="1600" b="1" dirty="0">
                <a:solidFill>
                  <a:srgbClr val="595959"/>
                </a:solidFill>
                <a:cs typeface="Arial Unicode MS" charset="0"/>
              </a:rPr>
              <a:t>  </a:t>
            </a:r>
            <a:r>
              <a:rPr lang="cs-CZ" sz="1600" dirty="0">
                <a:solidFill>
                  <a:srgbClr val="595959"/>
                </a:solidFill>
                <a:cs typeface="Arial Unicode MS" charset="0"/>
              </a:rPr>
              <a:t>- </a:t>
            </a:r>
            <a:r>
              <a:rPr lang="cs-CZ" sz="1600" dirty="0" err="1">
                <a:solidFill>
                  <a:srgbClr val="595959"/>
                </a:solidFill>
                <a:cs typeface="Arial Unicode MS" charset="0"/>
              </a:rPr>
              <a:t>Native</a:t>
            </a:r>
            <a:r>
              <a:rPr lang="cs-CZ" sz="1600" dirty="0">
                <a:solidFill>
                  <a:srgbClr val="595959"/>
                </a:solidFill>
                <a:cs typeface="Arial Unicode MS" charset="0"/>
              </a:rPr>
              <a:t> </a:t>
            </a:r>
            <a:r>
              <a:rPr lang="cs-CZ" sz="1600" dirty="0" err="1">
                <a:solidFill>
                  <a:srgbClr val="595959"/>
                </a:solidFill>
                <a:cs typeface="Arial Unicode MS" charset="0"/>
              </a:rPr>
              <a:t>speakers</a:t>
            </a:r>
            <a:r>
              <a:rPr lang="cs-CZ" sz="1600" dirty="0">
                <a:solidFill>
                  <a:srgbClr val="595959"/>
                </a:solidFill>
                <a:cs typeface="Arial Unicode MS" charset="0"/>
              </a:rPr>
              <a:t> as </a:t>
            </a:r>
            <a:r>
              <a:rPr lang="cs-CZ" sz="1600" dirty="0" err="1">
                <a:solidFill>
                  <a:srgbClr val="595959"/>
                </a:solidFill>
                <a:cs typeface="Arial Unicode MS" charset="0"/>
              </a:rPr>
              <a:t>lectors</a:t>
            </a:r>
            <a:endParaRPr lang="cs-CZ" sz="1600" dirty="0">
              <a:solidFill>
                <a:srgbClr val="595959"/>
              </a:solidFill>
              <a:cs typeface="Arial Unicode MS" charset="0"/>
            </a:endParaRPr>
          </a:p>
          <a:p>
            <a:pPr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sz="1600" dirty="0">
                <a:solidFill>
                  <a:srgbClr val="595959"/>
                </a:solidFill>
                <a:cs typeface="Arial Unicode MS" charset="0"/>
              </a:rPr>
              <a:t>          - </a:t>
            </a:r>
            <a:r>
              <a:rPr lang="cs-CZ" sz="1600" dirty="0" err="1">
                <a:solidFill>
                  <a:srgbClr val="595959"/>
                </a:solidFill>
                <a:cs typeface="Arial Unicode MS" charset="0"/>
              </a:rPr>
              <a:t>Additional</a:t>
            </a:r>
            <a:r>
              <a:rPr lang="cs-CZ" sz="1600" dirty="0">
                <a:solidFill>
                  <a:srgbClr val="595959"/>
                </a:solidFill>
                <a:cs typeface="Arial Unicode MS" charset="0"/>
              </a:rPr>
              <a:t> </a:t>
            </a:r>
            <a:r>
              <a:rPr lang="cs-CZ" sz="1600" dirty="0" err="1">
                <a:solidFill>
                  <a:srgbClr val="595959"/>
                </a:solidFill>
                <a:cs typeface="Arial Unicode MS" charset="0"/>
              </a:rPr>
              <a:t>English</a:t>
            </a:r>
            <a:r>
              <a:rPr lang="cs-CZ" sz="1600" dirty="0">
                <a:solidFill>
                  <a:srgbClr val="595959"/>
                </a:solidFill>
                <a:cs typeface="Arial Unicode MS" charset="0"/>
              </a:rPr>
              <a:t> </a:t>
            </a:r>
            <a:r>
              <a:rPr lang="cs-CZ" sz="1600" dirty="0" err="1">
                <a:solidFill>
                  <a:srgbClr val="595959"/>
                </a:solidFill>
                <a:cs typeface="Arial Unicode MS" charset="0"/>
              </a:rPr>
              <a:t>improvement</a:t>
            </a:r>
            <a:r>
              <a:rPr lang="cs-CZ" sz="1600" dirty="0">
                <a:solidFill>
                  <a:srgbClr val="595959"/>
                </a:solidFill>
                <a:cs typeface="Arial Unicode MS" charset="0"/>
              </a:rPr>
              <a:t> </a:t>
            </a:r>
            <a:r>
              <a:rPr lang="cs-CZ" sz="1600" dirty="0" err="1">
                <a:solidFill>
                  <a:srgbClr val="595959"/>
                </a:solidFill>
                <a:cs typeface="Arial Unicode MS" charset="0"/>
              </a:rPr>
              <a:t>course</a:t>
            </a:r>
            <a:endParaRPr lang="cs-CZ" sz="1600" dirty="0">
              <a:solidFill>
                <a:srgbClr val="595959"/>
              </a:solidFill>
              <a:cs typeface="Arial Unicode MS" charset="0"/>
            </a:endParaRPr>
          </a:p>
          <a:p>
            <a:pPr algn="ctr">
              <a:buFontTx/>
              <a:buChar char="-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en-US" sz="2800" dirty="0">
              <a:solidFill>
                <a:srgbClr val="595959"/>
              </a:solidFill>
              <a:cs typeface="Arial Unicode MS" charset="0"/>
            </a:endParaRPr>
          </a:p>
        </p:txBody>
      </p:sp>
      <p:pic>
        <p:nvPicPr>
          <p:cNvPr id="22570" name="Obrázek 45" descr="AeroJOB NEW Hight Quality1 Orizle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88" y="6143625"/>
            <a:ext cx="1000125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Skupina 47"/>
          <p:cNvGrpSpPr>
            <a:grpSpLocks/>
          </p:cNvGrpSpPr>
          <p:nvPr/>
        </p:nvGrpSpPr>
        <p:grpSpPr bwMode="auto">
          <a:xfrm>
            <a:off x="1785938" y="3000375"/>
            <a:ext cx="4340225" cy="1403350"/>
            <a:chOff x="1785938" y="3000375"/>
            <a:chExt cx="4340225" cy="1403350"/>
          </a:xfrm>
        </p:grpSpPr>
        <p:pic>
          <p:nvPicPr>
            <p:cNvPr id="22572" name="Picture 35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785938" y="3000375"/>
              <a:ext cx="4340225" cy="140335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pic>
          <p:nvPicPr>
            <p:cNvPr id="22573" name="Picture 35"/>
            <p:cNvPicPr>
              <a:picLocks noChangeAspect="1" noChangeArrowheads="1"/>
            </p:cNvPicPr>
            <p:nvPr/>
          </p:nvPicPr>
          <p:blipFill>
            <a:blip r:embed="rId6"/>
            <a:srcRect l="41148" t="15271" r="53914" b="49095"/>
            <a:stretch>
              <a:fillRect/>
            </a:stretch>
          </p:blipFill>
          <p:spPr bwMode="auto">
            <a:xfrm>
              <a:off x="2786050" y="3214686"/>
              <a:ext cx="214314" cy="50006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36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36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1000"/>
                                        <p:tgtEl>
                                          <p:spTgt spid="36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36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000"/>
                                        <p:tgtEl>
                                          <p:spTgt spid="36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36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1000"/>
                                        <p:tgtEl>
                                          <p:spTgt spid="36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89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1000"/>
                                        <p:tgtEl>
                                          <p:spTgt spid="36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1000"/>
                                        <p:tgtEl>
                                          <p:spTgt spid="368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1000"/>
                                        <p:tgtEl>
                                          <p:spTgt spid="36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1000"/>
                                        <p:tgtEl>
                                          <p:spTgt spid="36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1000"/>
                                        <p:tgtEl>
                                          <p:spTgt spid="36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1000"/>
                                        <p:tgtEl>
                                          <p:spTgt spid="36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1000"/>
                                        <p:tgtEl>
                                          <p:spTgt spid="36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1000"/>
                                        <p:tgtEl>
                                          <p:spTgt spid="36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1000"/>
                                        <p:tgtEl>
                                          <p:spTgt spid="36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1000"/>
                                        <p:tgtEl>
                                          <p:spTgt spid="36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1000"/>
                                        <p:tgtEl>
                                          <p:spTgt spid="36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1000"/>
                                        <p:tgtEl>
                                          <p:spTgt spid="36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77" dur="1000"/>
                                        <p:tgtEl>
                                          <p:spTgt spid="38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80" dur="1000"/>
                                        <p:tgtEl>
                                          <p:spTgt spid="38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83" dur="1000"/>
                                        <p:tgtEl>
                                          <p:spTgt spid="38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9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000"/>
                            </p:stCondLst>
                            <p:childTnLst>
                              <p:par>
                                <p:cTn id="9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000"/>
                            </p:stCondLst>
                            <p:childTnLst>
                              <p:par>
                                <p:cTn id="10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9" dur="1000" fill="hold"/>
                                        <p:tgtEl>
                                          <p:spTgt spid="4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1" presetID="53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1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1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1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53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18" dur="1000" fill="hold"/>
                                        <p:tgtEl>
                                          <p:spTgt spid="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19" dur="1000" fill="hold"/>
                                        <p:tgtEl>
                                          <p:spTgt spid="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20" dur="1000"/>
                                        <p:tgtEl>
                                          <p:spTgt spid="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53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23" dur="1000" fill="hold"/>
                                        <p:tgtEl>
                                          <p:spTgt spid="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4" dur="1000" fill="hold"/>
                                        <p:tgtEl>
                                          <p:spTgt spid="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25" dur="1000"/>
                                        <p:tgtEl>
                                          <p:spTgt spid="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53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28" dur="1000" fill="hold"/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9" dur="1000" fill="hold"/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30" dur="1000"/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26" grpId="0" animBg="1"/>
      <p:bldP spid="36880" grpId="0" animBg="1"/>
      <p:bldP spid="36881" grpId="0" animBg="1"/>
      <p:bldP spid="36882" grpId="0" animBg="1"/>
      <p:bldP spid="36883" grpId="0" animBg="1"/>
      <p:bldP spid="36884" grpId="0" animBg="1"/>
      <p:bldP spid="36885" grpId="0" animBg="1"/>
      <p:bldP spid="38934" grpId="0" animBg="1"/>
      <p:bldP spid="36887" grpId="0" animBg="1"/>
      <p:bldP spid="36888" grpId="0" animBg="1"/>
      <p:bldP spid="36889" grpId="0" animBg="1"/>
      <p:bldP spid="36890" grpId="0" animBg="1"/>
      <p:bldP spid="36891" grpId="0" animBg="1"/>
      <p:bldP spid="36892" grpId="0" animBg="1"/>
      <p:bldP spid="36893" grpId="0" animBg="1"/>
      <p:bldP spid="36894" grpId="0" animBg="1"/>
      <p:bldP spid="36895" grpId="0" animBg="1"/>
      <p:bldP spid="36896" grpId="0" animBg="1"/>
      <p:bldP spid="36897" grpId="0" animBg="1"/>
      <p:bldP spid="36898" grpId="0" animBg="1"/>
      <p:bldP spid="38948" grpId="0" animBg="1"/>
      <p:bldP spid="42" grpId="0" animBg="1"/>
      <p:bldP spid="3687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2" name="Text Box 22"/>
          <p:cNvSpPr txBox="1">
            <a:spLocks noChangeArrowheads="1"/>
          </p:cNvSpPr>
          <p:nvPr/>
        </p:nvSpPr>
        <p:spPr bwMode="auto">
          <a:xfrm>
            <a:off x="323850" y="5543550"/>
            <a:ext cx="8305800" cy="476250"/>
          </a:xfrm>
          <a:prstGeom prst="rect">
            <a:avLst/>
          </a:prstGeom>
          <a:solidFill>
            <a:srgbClr val="FFFFFF"/>
          </a:solidFill>
          <a:ln w="9360">
            <a:solidFill>
              <a:srgbClr val="7F7F7F"/>
            </a:solidFill>
            <a:miter lim="800000"/>
            <a:headEnd/>
            <a:tailEnd/>
          </a:ln>
          <a:effectLst>
            <a:outerShdw dist="177682" dir="2700000" algn="ctr" rotWithShape="0">
              <a:srgbClr val="000000">
                <a:alpha val="40033"/>
              </a:srgbClr>
            </a:outerShdw>
          </a:effectLst>
        </p:spPr>
        <p:txBody>
          <a:bodyPr lIns="90000" tIns="46800" rIns="90000" bIns="46800" anchor="ctr"/>
          <a:lstStyle/>
          <a:p>
            <a:pPr algn="ctr"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sz="2800" b="1">
                <a:solidFill>
                  <a:srgbClr val="254061"/>
                </a:solidFill>
                <a:latin typeface="Calibri" pitchFamily="32" charset="0"/>
                <a:cs typeface="Arial Unicode MS" charset="0"/>
              </a:rPr>
              <a:t>ATP</a:t>
            </a:r>
            <a:r>
              <a:rPr lang="cs-CZ" sz="2800" b="1">
                <a:solidFill>
                  <a:srgbClr val="FF0000"/>
                </a:solidFill>
                <a:latin typeface="Calibri" pitchFamily="32" charset="0"/>
                <a:cs typeface="Arial Unicode MS" charset="0"/>
              </a:rPr>
              <a:t> - ADDITIONAL TESTING + PROGRESS CHECKING</a:t>
            </a:r>
          </a:p>
        </p:txBody>
      </p:sp>
      <p:pic>
        <p:nvPicPr>
          <p:cNvPr id="23555" name="Obrázek 38" descr="AeroJOB NEW Hight Quality1 Orizle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8" y="6143625"/>
            <a:ext cx="1000125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6" name="Text Box 1"/>
          <p:cNvSpPr txBox="1">
            <a:spLocks noChangeArrowheads="1"/>
          </p:cNvSpPr>
          <p:nvPr/>
        </p:nvSpPr>
        <p:spPr bwMode="auto">
          <a:xfrm>
            <a:off x="1314450" y="6215063"/>
            <a:ext cx="6400800" cy="1168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algn="ctr">
              <a:spcBef>
                <a:spcPts val="8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z="3200">
                <a:solidFill>
                  <a:srgbClr val="A6A6A6"/>
                </a:solidFill>
                <a:latin typeface="Arial Rounded MT Bold" pitchFamily="32" charset="0"/>
              </a:rPr>
              <a:t>A </a:t>
            </a:r>
            <a:r>
              <a:rPr lang="en-US" sz="3200">
                <a:solidFill>
                  <a:srgbClr val="A6A6A6"/>
                </a:solidFill>
                <a:latin typeface="Arial Rounded MT Bold" pitchFamily="32" charset="0"/>
              </a:rPr>
              <a:t>New Way to the Cockpit </a:t>
            </a:r>
          </a:p>
          <a:p>
            <a:pPr algn="ctr">
              <a:spcBef>
                <a:spcPts val="8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sz="3200">
              <a:solidFill>
                <a:srgbClr val="A6A6A6"/>
              </a:solidFill>
              <a:latin typeface="Arial Rounded MT Bold" pitchFamily="32" charset="0"/>
            </a:endParaRPr>
          </a:p>
        </p:txBody>
      </p:sp>
      <p:sp>
        <p:nvSpPr>
          <p:cNvPr id="40965" name="Text Box 5"/>
          <p:cNvSpPr txBox="1">
            <a:spLocks noChangeArrowheads="1"/>
          </p:cNvSpPr>
          <p:nvPr/>
        </p:nvSpPr>
        <p:spPr bwMode="auto">
          <a:xfrm>
            <a:off x="338138" y="914400"/>
            <a:ext cx="8343900" cy="785813"/>
          </a:xfrm>
          <a:prstGeom prst="rect">
            <a:avLst/>
          </a:prstGeom>
          <a:gradFill rotWithShape="0">
            <a:gsLst>
              <a:gs pos="0">
                <a:srgbClr val="0E2138"/>
              </a:gs>
              <a:gs pos="100000">
                <a:srgbClr val="204066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>
            <a:outerShdw dist="177682" dir="2700000" algn="ctr" rotWithShape="0">
              <a:srgbClr val="000000">
                <a:alpha val="40033"/>
              </a:srgbClr>
            </a:outerShdw>
          </a:effectLst>
        </p:spPr>
        <p:txBody>
          <a:bodyPr lIns="90000" tIns="46800" rIns="90000" bIns="46800" anchor="ctr"/>
          <a:lstStyle/>
          <a:p>
            <a:pPr algn="ctr"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sz="4400">
                <a:solidFill>
                  <a:srgbClr val="F2F2F2"/>
                </a:solidFill>
                <a:latin typeface="Calibri" pitchFamily="32" charset="0"/>
                <a:cs typeface="Arial Unicode MS" charset="0"/>
              </a:rPr>
              <a:t>HIGH  STANDARDS  TRAINING</a:t>
            </a:r>
          </a:p>
        </p:txBody>
      </p:sp>
      <p:sp>
        <p:nvSpPr>
          <p:cNvPr id="40966" name="Text Box 6"/>
          <p:cNvSpPr txBox="1">
            <a:spLocks noChangeArrowheads="1"/>
          </p:cNvSpPr>
          <p:nvPr/>
        </p:nvSpPr>
        <p:spPr bwMode="auto">
          <a:xfrm>
            <a:off x="338138" y="1771650"/>
            <a:ext cx="8343900" cy="781050"/>
          </a:xfrm>
          <a:prstGeom prst="rect">
            <a:avLst/>
          </a:prstGeom>
          <a:solidFill>
            <a:srgbClr val="BFBFBF"/>
          </a:solidFill>
          <a:ln w="9360">
            <a:solidFill>
              <a:srgbClr val="7F7F7F"/>
            </a:solidFill>
            <a:miter lim="800000"/>
            <a:headEnd/>
            <a:tailEnd/>
          </a:ln>
          <a:effectLst>
            <a:outerShdw dist="177682" dir="2700000" algn="ctr" rotWithShape="0">
              <a:srgbClr val="000000">
                <a:alpha val="40033"/>
              </a:srgbClr>
            </a:outerShdw>
          </a:effectLst>
        </p:spPr>
        <p:txBody>
          <a:bodyPr lIns="90000" tIns="46800" rIns="90000" bIns="46800"/>
          <a:lstStyle/>
          <a:p>
            <a:pPr algn="ctr"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sz="4400" b="1">
                <a:solidFill>
                  <a:srgbClr val="595959"/>
                </a:solidFill>
                <a:latin typeface="Calibri" pitchFamily="32" charset="0"/>
                <a:cs typeface="Arial Unicode MS" charset="0"/>
              </a:rPr>
              <a:t>BASIC  ATPL  TRAINING</a:t>
            </a:r>
          </a:p>
          <a:p>
            <a:pPr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en-US" sz="2800">
              <a:solidFill>
                <a:srgbClr val="595959"/>
              </a:solidFill>
              <a:latin typeface="Calibri" pitchFamily="32" charset="0"/>
              <a:cs typeface="Arial Unicode MS" charset="0"/>
            </a:endParaRPr>
          </a:p>
          <a:p>
            <a:pPr algn="ctr"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cs-CZ" sz="2800">
              <a:solidFill>
                <a:srgbClr val="595959"/>
              </a:solidFill>
              <a:cs typeface="Arial Unicode MS" charset="0"/>
            </a:endParaRPr>
          </a:p>
          <a:p>
            <a:pPr algn="ctr"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en-US" sz="2800">
              <a:solidFill>
                <a:srgbClr val="595959"/>
              </a:solidFill>
              <a:cs typeface="Arial Unicode MS" charset="0"/>
            </a:endParaRPr>
          </a:p>
          <a:p>
            <a:pPr algn="ctr"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2800">
                <a:solidFill>
                  <a:srgbClr val="595959"/>
                </a:solidFill>
                <a:cs typeface="Arial Unicode MS" charset="0"/>
              </a:rPr>
              <a:t> </a:t>
            </a:r>
          </a:p>
        </p:txBody>
      </p:sp>
      <p:sp>
        <p:nvSpPr>
          <p:cNvPr id="40967" name="Text Box 7"/>
          <p:cNvSpPr txBox="1">
            <a:spLocks noChangeArrowheads="1"/>
          </p:cNvSpPr>
          <p:nvPr/>
        </p:nvSpPr>
        <p:spPr bwMode="auto">
          <a:xfrm>
            <a:off x="357188" y="3981450"/>
            <a:ext cx="1414462" cy="1085850"/>
          </a:xfrm>
          <a:prstGeom prst="rect">
            <a:avLst/>
          </a:prstGeom>
          <a:solidFill>
            <a:srgbClr val="FFFFFF"/>
          </a:solidFill>
          <a:ln w="9360">
            <a:solidFill>
              <a:srgbClr val="7F7F7F"/>
            </a:solidFill>
            <a:miter lim="800000"/>
            <a:headEnd/>
            <a:tailEnd/>
          </a:ln>
          <a:effectLst>
            <a:outerShdw dist="177682" dir="2700000" algn="ctr" rotWithShape="0">
              <a:srgbClr val="000000">
                <a:alpha val="40033"/>
              </a:srgbClr>
            </a:outerShdw>
          </a:effectLst>
        </p:spPr>
        <p:txBody>
          <a:bodyPr lIns="90000" tIns="46800" rIns="90000" bIns="46800" anchor="ctr"/>
          <a:lstStyle/>
          <a:p>
            <a:pPr algn="ctr"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sz="2800" b="1">
                <a:solidFill>
                  <a:srgbClr val="595959"/>
                </a:solidFill>
                <a:latin typeface="Calibri" pitchFamily="32" charset="0"/>
                <a:cs typeface="Arial Unicode MS" charset="0"/>
              </a:rPr>
              <a:t>PPL</a:t>
            </a:r>
          </a:p>
        </p:txBody>
      </p:sp>
      <p:sp>
        <p:nvSpPr>
          <p:cNvPr id="40968" name="Text Box 8"/>
          <p:cNvSpPr txBox="1">
            <a:spLocks noChangeArrowheads="1"/>
          </p:cNvSpPr>
          <p:nvPr/>
        </p:nvSpPr>
        <p:spPr bwMode="auto">
          <a:xfrm>
            <a:off x="1843088" y="3981450"/>
            <a:ext cx="1395412" cy="1085850"/>
          </a:xfrm>
          <a:prstGeom prst="rect">
            <a:avLst/>
          </a:prstGeom>
          <a:solidFill>
            <a:srgbClr val="FFFFFF"/>
          </a:solidFill>
          <a:ln w="9360">
            <a:solidFill>
              <a:srgbClr val="7F7F7F"/>
            </a:solidFill>
            <a:miter lim="800000"/>
            <a:headEnd/>
            <a:tailEnd/>
          </a:ln>
          <a:effectLst>
            <a:outerShdw dist="177682" dir="2700000" algn="ctr" rotWithShape="0">
              <a:srgbClr val="000000">
                <a:alpha val="40033"/>
              </a:srgbClr>
            </a:outerShdw>
          </a:effectLst>
        </p:spPr>
        <p:txBody>
          <a:bodyPr lIns="90000" tIns="46800" rIns="90000" bIns="46800" anchor="ctr"/>
          <a:lstStyle/>
          <a:p>
            <a:pPr algn="ctr"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sz="2800" b="1">
                <a:solidFill>
                  <a:srgbClr val="595959"/>
                </a:solidFill>
                <a:latin typeface="Calibri" pitchFamily="32" charset="0"/>
                <a:cs typeface="Arial Unicode MS" charset="0"/>
              </a:rPr>
              <a:t>PIC</a:t>
            </a:r>
          </a:p>
          <a:p>
            <a:pPr algn="ctr"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sz="2800" b="1">
                <a:solidFill>
                  <a:srgbClr val="595959"/>
                </a:solidFill>
                <a:latin typeface="Calibri" pitchFamily="32" charset="0"/>
                <a:cs typeface="Arial Unicode MS" charset="0"/>
              </a:rPr>
              <a:t>CC</a:t>
            </a:r>
          </a:p>
        </p:txBody>
      </p:sp>
      <p:sp>
        <p:nvSpPr>
          <p:cNvPr id="40969" name="Text Box 9"/>
          <p:cNvSpPr txBox="1">
            <a:spLocks noChangeArrowheads="1"/>
          </p:cNvSpPr>
          <p:nvPr/>
        </p:nvSpPr>
        <p:spPr bwMode="auto">
          <a:xfrm>
            <a:off x="3314700" y="3981450"/>
            <a:ext cx="876300" cy="1085850"/>
          </a:xfrm>
          <a:prstGeom prst="rect">
            <a:avLst/>
          </a:prstGeom>
          <a:solidFill>
            <a:srgbClr val="FFFFFF"/>
          </a:solidFill>
          <a:ln w="9360">
            <a:solidFill>
              <a:srgbClr val="7F7F7F"/>
            </a:solidFill>
            <a:miter lim="800000"/>
            <a:headEnd/>
            <a:tailEnd/>
          </a:ln>
          <a:effectLst>
            <a:outerShdw dist="177682" dir="2700000" algn="ctr" rotWithShape="0">
              <a:srgbClr val="000000">
                <a:alpha val="40033"/>
              </a:srgbClr>
            </a:outerShdw>
          </a:effectLst>
        </p:spPr>
        <p:txBody>
          <a:bodyPr lIns="90000" tIns="46800" rIns="90000" bIns="46800" anchor="ctr"/>
          <a:lstStyle/>
          <a:p>
            <a:pPr algn="ctr"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sz="2000" b="1">
                <a:solidFill>
                  <a:srgbClr val="595959"/>
                </a:solidFill>
                <a:latin typeface="Calibri" pitchFamily="32" charset="0"/>
                <a:cs typeface="Arial Unicode MS" charset="0"/>
              </a:rPr>
              <a:t>NIGHT</a:t>
            </a:r>
          </a:p>
        </p:txBody>
      </p:sp>
      <p:sp>
        <p:nvSpPr>
          <p:cNvPr id="40970" name="Text Box 10"/>
          <p:cNvSpPr txBox="1">
            <a:spLocks noChangeArrowheads="1"/>
          </p:cNvSpPr>
          <p:nvPr/>
        </p:nvSpPr>
        <p:spPr bwMode="auto">
          <a:xfrm>
            <a:off x="4267200" y="3981450"/>
            <a:ext cx="1524000" cy="1085850"/>
          </a:xfrm>
          <a:prstGeom prst="rect">
            <a:avLst/>
          </a:prstGeom>
          <a:solidFill>
            <a:srgbClr val="FFFFFF"/>
          </a:solidFill>
          <a:ln w="9360">
            <a:solidFill>
              <a:srgbClr val="7F7F7F"/>
            </a:solidFill>
            <a:miter lim="800000"/>
            <a:headEnd/>
            <a:tailEnd/>
          </a:ln>
          <a:effectLst>
            <a:outerShdw dist="177682" dir="2700000" algn="ctr" rotWithShape="0">
              <a:srgbClr val="000000">
                <a:alpha val="40033"/>
              </a:srgbClr>
            </a:outerShdw>
          </a:effectLst>
        </p:spPr>
        <p:txBody>
          <a:bodyPr lIns="90000" tIns="46800" rIns="90000" bIns="46800" anchor="ctr"/>
          <a:lstStyle/>
          <a:p>
            <a:pPr algn="ctr"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sz="2800" b="1">
                <a:solidFill>
                  <a:srgbClr val="595959"/>
                </a:solidFill>
                <a:latin typeface="Calibri" pitchFamily="32" charset="0"/>
                <a:cs typeface="Arial Unicode MS" charset="0"/>
              </a:rPr>
              <a:t>IR</a:t>
            </a:r>
          </a:p>
        </p:txBody>
      </p:sp>
      <p:sp>
        <p:nvSpPr>
          <p:cNvPr id="40971" name="Text Box 11"/>
          <p:cNvSpPr txBox="1">
            <a:spLocks noChangeArrowheads="1"/>
          </p:cNvSpPr>
          <p:nvPr/>
        </p:nvSpPr>
        <p:spPr bwMode="auto">
          <a:xfrm>
            <a:off x="5862638" y="3981450"/>
            <a:ext cx="900112" cy="1085850"/>
          </a:xfrm>
          <a:prstGeom prst="rect">
            <a:avLst/>
          </a:prstGeom>
          <a:solidFill>
            <a:srgbClr val="FFFFFF"/>
          </a:solidFill>
          <a:ln w="9360">
            <a:solidFill>
              <a:srgbClr val="7F7F7F"/>
            </a:solidFill>
            <a:miter lim="800000"/>
            <a:headEnd/>
            <a:tailEnd/>
          </a:ln>
          <a:effectLst>
            <a:outerShdw dist="177682" dir="2700000" algn="ctr" rotWithShape="0">
              <a:srgbClr val="000000">
                <a:alpha val="40033"/>
              </a:srgbClr>
            </a:outerShdw>
          </a:effectLst>
        </p:spPr>
        <p:txBody>
          <a:bodyPr lIns="90000" tIns="46800" rIns="90000" bIns="46800" anchor="ctr"/>
          <a:lstStyle/>
          <a:p>
            <a:pPr algn="ctr"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sz="2800" b="1">
                <a:solidFill>
                  <a:srgbClr val="595959"/>
                </a:solidFill>
                <a:latin typeface="Calibri" pitchFamily="32" charset="0"/>
                <a:cs typeface="Arial Unicode MS" charset="0"/>
              </a:rPr>
              <a:t>MEP</a:t>
            </a:r>
          </a:p>
        </p:txBody>
      </p:sp>
      <p:sp>
        <p:nvSpPr>
          <p:cNvPr id="40972" name="Text Box 12"/>
          <p:cNvSpPr txBox="1">
            <a:spLocks noChangeArrowheads="1"/>
          </p:cNvSpPr>
          <p:nvPr/>
        </p:nvSpPr>
        <p:spPr bwMode="auto">
          <a:xfrm>
            <a:off x="6838950" y="3981450"/>
            <a:ext cx="876300" cy="1085850"/>
          </a:xfrm>
          <a:prstGeom prst="rect">
            <a:avLst/>
          </a:prstGeom>
          <a:solidFill>
            <a:srgbClr val="FFFFFF"/>
          </a:solidFill>
          <a:ln w="9360">
            <a:solidFill>
              <a:srgbClr val="7F7F7F"/>
            </a:solidFill>
            <a:miter lim="800000"/>
            <a:headEnd/>
            <a:tailEnd/>
          </a:ln>
          <a:effectLst>
            <a:outerShdw dist="177682" dir="2700000" algn="ctr" rotWithShape="0">
              <a:srgbClr val="000000">
                <a:alpha val="40033"/>
              </a:srgbClr>
            </a:outerShdw>
          </a:effectLst>
        </p:spPr>
        <p:txBody>
          <a:bodyPr lIns="90000" tIns="46800" rIns="90000" bIns="46800" anchor="ctr"/>
          <a:lstStyle/>
          <a:p>
            <a:pPr algn="ctr"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sz="2800" b="1">
                <a:solidFill>
                  <a:srgbClr val="595959"/>
                </a:solidFill>
                <a:latin typeface="Calibri" pitchFamily="32" charset="0"/>
                <a:cs typeface="Arial Unicode MS" charset="0"/>
              </a:rPr>
              <a:t>CPL</a:t>
            </a:r>
          </a:p>
        </p:txBody>
      </p:sp>
      <p:sp>
        <p:nvSpPr>
          <p:cNvPr id="40973" name="Text Box 13"/>
          <p:cNvSpPr txBox="1">
            <a:spLocks noChangeArrowheads="1"/>
          </p:cNvSpPr>
          <p:nvPr/>
        </p:nvSpPr>
        <p:spPr bwMode="auto">
          <a:xfrm>
            <a:off x="7791450" y="3981450"/>
            <a:ext cx="857250" cy="1085850"/>
          </a:xfrm>
          <a:prstGeom prst="rect">
            <a:avLst/>
          </a:prstGeom>
          <a:solidFill>
            <a:srgbClr val="FFFFFF"/>
          </a:solidFill>
          <a:ln w="9360">
            <a:solidFill>
              <a:srgbClr val="7F7F7F"/>
            </a:solidFill>
            <a:miter lim="800000"/>
            <a:headEnd/>
            <a:tailEnd/>
          </a:ln>
          <a:effectLst>
            <a:outerShdw dist="177682" dir="2700000" algn="ctr" rotWithShape="0">
              <a:srgbClr val="000000">
                <a:alpha val="40033"/>
              </a:srgbClr>
            </a:outerShdw>
          </a:effectLst>
        </p:spPr>
        <p:txBody>
          <a:bodyPr lIns="90000" tIns="46800" rIns="90000" bIns="46800" anchor="ctr"/>
          <a:lstStyle/>
          <a:p>
            <a:pPr algn="ctr"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sz="2800" b="1">
                <a:solidFill>
                  <a:srgbClr val="595959"/>
                </a:solidFill>
                <a:latin typeface="Calibri" pitchFamily="32" charset="0"/>
                <a:cs typeface="Arial Unicode MS" charset="0"/>
              </a:rPr>
              <a:t>PIC</a:t>
            </a:r>
          </a:p>
        </p:txBody>
      </p:sp>
      <p:sp>
        <p:nvSpPr>
          <p:cNvPr id="40974" name="Text Box 14"/>
          <p:cNvSpPr txBox="1">
            <a:spLocks noChangeArrowheads="1"/>
          </p:cNvSpPr>
          <p:nvPr/>
        </p:nvSpPr>
        <p:spPr bwMode="auto">
          <a:xfrm>
            <a:off x="361950" y="2781300"/>
            <a:ext cx="8305800" cy="476250"/>
          </a:xfrm>
          <a:prstGeom prst="rect">
            <a:avLst/>
          </a:prstGeom>
          <a:solidFill>
            <a:srgbClr val="FFFFFF"/>
          </a:solidFill>
          <a:ln w="9360">
            <a:solidFill>
              <a:srgbClr val="7F7F7F"/>
            </a:solidFill>
            <a:miter lim="800000"/>
            <a:headEnd/>
            <a:tailEnd/>
          </a:ln>
          <a:effectLst>
            <a:outerShdw dist="177682" dir="2700000" algn="ctr" rotWithShape="0">
              <a:srgbClr val="000000">
                <a:alpha val="40033"/>
              </a:srgbClr>
            </a:outerShdw>
          </a:effectLst>
        </p:spPr>
        <p:txBody>
          <a:bodyPr lIns="90000" tIns="46800" rIns="90000" bIns="46800" anchor="ctr"/>
          <a:lstStyle/>
          <a:p>
            <a:pPr algn="ctr"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sz="2800" b="1">
                <a:solidFill>
                  <a:srgbClr val="254061"/>
                </a:solidFill>
                <a:latin typeface="Calibri" pitchFamily="32" charset="0"/>
                <a:cs typeface="Arial Unicode MS" charset="0"/>
              </a:rPr>
              <a:t>ATP</a:t>
            </a:r>
            <a:r>
              <a:rPr lang="cs-CZ" sz="2800" b="1">
                <a:solidFill>
                  <a:srgbClr val="FF0000"/>
                </a:solidFill>
                <a:latin typeface="Calibri" pitchFamily="32" charset="0"/>
                <a:cs typeface="Arial Unicode MS" charset="0"/>
              </a:rPr>
              <a:t> - ADDITIONAL GROUND LESSONS</a:t>
            </a:r>
          </a:p>
        </p:txBody>
      </p:sp>
      <p:sp>
        <p:nvSpPr>
          <p:cNvPr id="23568" name="AutoShape 15"/>
          <p:cNvSpPr>
            <a:spLocks noChangeArrowheads="1"/>
          </p:cNvSpPr>
          <p:nvPr/>
        </p:nvSpPr>
        <p:spPr bwMode="auto">
          <a:xfrm>
            <a:off x="247650" y="3314700"/>
            <a:ext cx="247650" cy="1009650"/>
          </a:xfrm>
          <a:prstGeom prst="downArrow">
            <a:avLst>
              <a:gd name="adj1" fmla="val 50000"/>
              <a:gd name="adj2" fmla="val 49999"/>
            </a:avLst>
          </a:prstGeom>
          <a:solidFill>
            <a:srgbClr val="BFBFBF"/>
          </a:solidFill>
          <a:ln w="3816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23569" name="AutoShape 16"/>
          <p:cNvSpPr>
            <a:spLocks noChangeArrowheads="1"/>
          </p:cNvSpPr>
          <p:nvPr/>
        </p:nvSpPr>
        <p:spPr bwMode="auto">
          <a:xfrm>
            <a:off x="1695450" y="3314700"/>
            <a:ext cx="247650" cy="1009650"/>
          </a:xfrm>
          <a:prstGeom prst="downArrow">
            <a:avLst>
              <a:gd name="adj1" fmla="val 50000"/>
              <a:gd name="adj2" fmla="val 49999"/>
            </a:avLst>
          </a:prstGeom>
          <a:solidFill>
            <a:srgbClr val="BFBFBF"/>
          </a:solidFill>
          <a:ln w="3816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23570" name="AutoShape 17"/>
          <p:cNvSpPr>
            <a:spLocks noChangeArrowheads="1"/>
          </p:cNvSpPr>
          <p:nvPr/>
        </p:nvSpPr>
        <p:spPr bwMode="auto">
          <a:xfrm>
            <a:off x="3162300" y="3314700"/>
            <a:ext cx="247650" cy="1009650"/>
          </a:xfrm>
          <a:prstGeom prst="downArrow">
            <a:avLst>
              <a:gd name="adj1" fmla="val 50000"/>
              <a:gd name="adj2" fmla="val 49999"/>
            </a:avLst>
          </a:prstGeom>
          <a:solidFill>
            <a:srgbClr val="BFBFBF"/>
          </a:solidFill>
          <a:ln w="3816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23571" name="AutoShape 18"/>
          <p:cNvSpPr>
            <a:spLocks noChangeArrowheads="1"/>
          </p:cNvSpPr>
          <p:nvPr/>
        </p:nvSpPr>
        <p:spPr bwMode="auto">
          <a:xfrm>
            <a:off x="4114800" y="3333750"/>
            <a:ext cx="247650" cy="1009650"/>
          </a:xfrm>
          <a:prstGeom prst="downArrow">
            <a:avLst>
              <a:gd name="adj1" fmla="val 50000"/>
              <a:gd name="adj2" fmla="val 49999"/>
            </a:avLst>
          </a:prstGeom>
          <a:solidFill>
            <a:srgbClr val="BFBFBF"/>
          </a:solidFill>
          <a:ln w="3816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23572" name="AutoShape 19"/>
          <p:cNvSpPr>
            <a:spLocks noChangeArrowheads="1"/>
          </p:cNvSpPr>
          <p:nvPr/>
        </p:nvSpPr>
        <p:spPr bwMode="auto">
          <a:xfrm>
            <a:off x="5715000" y="3333750"/>
            <a:ext cx="247650" cy="1009650"/>
          </a:xfrm>
          <a:prstGeom prst="downArrow">
            <a:avLst>
              <a:gd name="adj1" fmla="val 50000"/>
              <a:gd name="adj2" fmla="val 49999"/>
            </a:avLst>
          </a:prstGeom>
          <a:solidFill>
            <a:srgbClr val="BFBFBF"/>
          </a:solidFill>
          <a:ln w="3816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23573" name="AutoShape 20"/>
          <p:cNvSpPr>
            <a:spLocks noChangeArrowheads="1"/>
          </p:cNvSpPr>
          <p:nvPr/>
        </p:nvSpPr>
        <p:spPr bwMode="auto">
          <a:xfrm>
            <a:off x="6686550" y="3333750"/>
            <a:ext cx="247650" cy="1009650"/>
          </a:xfrm>
          <a:prstGeom prst="downArrow">
            <a:avLst>
              <a:gd name="adj1" fmla="val 50000"/>
              <a:gd name="adj2" fmla="val 49999"/>
            </a:avLst>
          </a:prstGeom>
          <a:solidFill>
            <a:srgbClr val="BFBFBF"/>
          </a:solidFill>
          <a:ln w="3816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23574" name="AutoShape 21"/>
          <p:cNvSpPr>
            <a:spLocks noChangeArrowheads="1"/>
          </p:cNvSpPr>
          <p:nvPr/>
        </p:nvSpPr>
        <p:spPr bwMode="auto">
          <a:xfrm>
            <a:off x="8534400" y="3333750"/>
            <a:ext cx="247650" cy="1009650"/>
          </a:xfrm>
          <a:prstGeom prst="downArrow">
            <a:avLst>
              <a:gd name="adj1" fmla="val 50000"/>
              <a:gd name="adj2" fmla="val 49999"/>
            </a:avLst>
          </a:prstGeom>
          <a:solidFill>
            <a:srgbClr val="BFBFBF"/>
          </a:solidFill>
          <a:ln w="3816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23575" name="AutoShape 23"/>
          <p:cNvSpPr>
            <a:spLocks noChangeArrowheads="1"/>
          </p:cNvSpPr>
          <p:nvPr/>
        </p:nvSpPr>
        <p:spPr bwMode="auto">
          <a:xfrm flipV="1">
            <a:off x="247650" y="4819650"/>
            <a:ext cx="266700" cy="66675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BFBFBF"/>
          </a:solidFill>
          <a:ln w="3816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23576" name="AutoShape 24"/>
          <p:cNvSpPr>
            <a:spLocks noChangeArrowheads="1"/>
          </p:cNvSpPr>
          <p:nvPr/>
        </p:nvSpPr>
        <p:spPr bwMode="auto">
          <a:xfrm flipV="1">
            <a:off x="666750" y="4819650"/>
            <a:ext cx="266700" cy="66675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BFBFBF"/>
          </a:solidFill>
          <a:ln w="3816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23577" name="AutoShape 25"/>
          <p:cNvSpPr>
            <a:spLocks noChangeArrowheads="1"/>
          </p:cNvSpPr>
          <p:nvPr/>
        </p:nvSpPr>
        <p:spPr bwMode="auto">
          <a:xfrm flipV="1">
            <a:off x="1085850" y="4819650"/>
            <a:ext cx="266700" cy="66675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BFBFBF"/>
          </a:solidFill>
          <a:ln w="3816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23578" name="AutoShape 26"/>
          <p:cNvSpPr>
            <a:spLocks noChangeArrowheads="1"/>
          </p:cNvSpPr>
          <p:nvPr/>
        </p:nvSpPr>
        <p:spPr bwMode="auto">
          <a:xfrm flipV="1">
            <a:off x="1504950" y="4819650"/>
            <a:ext cx="266700" cy="66675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BFBFBF"/>
          </a:solidFill>
          <a:ln w="3816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23579" name="AutoShape 27"/>
          <p:cNvSpPr>
            <a:spLocks noChangeArrowheads="1"/>
          </p:cNvSpPr>
          <p:nvPr/>
        </p:nvSpPr>
        <p:spPr bwMode="auto">
          <a:xfrm flipV="1">
            <a:off x="2400300" y="4819650"/>
            <a:ext cx="266700" cy="66675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BFBFBF"/>
          </a:solidFill>
          <a:ln w="3816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23580" name="AutoShape 28"/>
          <p:cNvSpPr>
            <a:spLocks noChangeArrowheads="1"/>
          </p:cNvSpPr>
          <p:nvPr/>
        </p:nvSpPr>
        <p:spPr bwMode="auto">
          <a:xfrm flipV="1">
            <a:off x="3067050" y="4819650"/>
            <a:ext cx="266700" cy="66675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BFBFBF"/>
          </a:solidFill>
          <a:ln w="3816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23581" name="AutoShape 29"/>
          <p:cNvSpPr>
            <a:spLocks noChangeArrowheads="1"/>
          </p:cNvSpPr>
          <p:nvPr/>
        </p:nvSpPr>
        <p:spPr bwMode="auto">
          <a:xfrm flipV="1">
            <a:off x="3257550" y="4819650"/>
            <a:ext cx="266700" cy="66675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BFBFBF"/>
          </a:solidFill>
          <a:ln w="3816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23582" name="AutoShape 30"/>
          <p:cNvSpPr>
            <a:spLocks noChangeArrowheads="1"/>
          </p:cNvSpPr>
          <p:nvPr/>
        </p:nvSpPr>
        <p:spPr bwMode="auto">
          <a:xfrm flipV="1">
            <a:off x="4152900" y="4819650"/>
            <a:ext cx="266700" cy="66675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BFBFBF"/>
          </a:solidFill>
          <a:ln w="3816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23583" name="AutoShape 31"/>
          <p:cNvSpPr>
            <a:spLocks noChangeArrowheads="1"/>
          </p:cNvSpPr>
          <p:nvPr/>
        </p:nvSpPr>
        <p:spPr bwMode="auto">
          <a:xfrm flipV="1">
            <a:off x="5010150" y="4819650"/>
            <a:ext cx="266700" cy="66675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BFBFBF"/>
          </a:solidFill>
          <a:ln w="3816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23584" name="AutoShape 32"/>
          <p:cNvSpPr>
            <a:spLocks noChangeArrowheads="1"/>
          </p:cNvSpPr>
          <p:nvPr/>
        </p:nvSpPr>
        <p:spPr bwMode="auto">
          <a:xfrm flipV="1">
            <a:off x="5581650" y="4819650"/>
            <a:ext cx="266700" cy="66675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BFBFBF"/>
          </a:solidFill>
          <a:ln w="3816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23585" name="AutoShape 33"/>
          <p:cNvSpPr>
            <a:spLocks noChangeArrowheads="1"/>
          </p:cNvSpPr>
          <p:nvPr/>
        </p:nvSpPr>
        <p:spPr bwMode="auto">
          <a:xfrm flipV="1">
            <a:off x="7524750" y="4819650"/>
            <a:ext cx="266700" cy="66675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BFBFBF"/>
          </a:solidFill>
          <a:ln w="3816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23586" name="AutoShape 34"/>
          <p:cNvSpPr>
            <a:spLocks noChangeArrowheads="1"/>
          </p:cNvSpPr>
          <p:nvPr/>
        </p:nvSpPr>
        <p:spPr bwMode="auto">
          <a:xfrm flipV="1">
            <a:off x="8610600" y="4800600"/>
            <a:ext cx="266700" cy="66675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BFBFBF"/>
          </a:solidFill>
          <a:ln w="3816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38" name="TextovéPole 37"/>
          <p:cNvSpPr txBox="1"/>
          <p:nvPr/>
        </p:nvSpPr>
        <p:spPr>
          <a:xfrm>
            <a:off x="428596" y="2714620"/>
            <a:ext cx="8358246" cy="3600986"/>
          </a:xfrm>
          <a:prstGeom prst="rect">
            <a:avLst/>
          </a:prstGeom>
          <a:solidFill>
            <a:srgbClr val="BFBFBF"/>
          </a:solidFill>
          <a:ln>
            <a:solidFill>
              <a:srgbClr val="23466E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buFont typeface="Times New Roman" pitchFamily="16" charset="0"/>
              <a:buNone/>
              <a:defRPr/>
            </a:pPr>
            <a:endParaRPr lang="cs-CZ" sz="4800" b="1">
              <a:ln>
                <a:solidFill>
                  <a:srgbClr val="23466E"/>
                </a:solidFill>
              </a:ln>
              <a:solidFill>
                <a:srgbClr val="FFFFFF"/>
              </a:solidFill>
              <a:effectLst>
                <a:innerShdw blurRad="63500" dist="50800">
                  <a:prstClr val="black">
                    <a:alpha val="50000"/>
                  </a:prstClr>
                </a:innerShdw>
              </a:effectLst>
              <a:latin typeface="+mn-lt"/>
              <a:cs typeface="Arial Unicode MS" charset="0"/>
            </a:endParaRPr>
          </a:p>
          <a:p>
            <a:pPr algn="ctr">
              <a:buFont typeface="Times New Roman" pitchFamily="16" charset="0"/>
              <a:buNone/>
              <a:defRPr/>
            </a:pPr>
            <a:r>
              <a:rPr lang="cs-CZ" sz="4800" b="1">
                <a:ln>
                  <a:solidFill>
                    <a:srgbClr val="23466E"/>
                  </a:solidFill>
                </a:ln>
                <a:solidFill>
                  <a:srgbClr val="FFFFFF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+mn-lt"/>
                <a:cs typeface="Arial Unicode MS" charset="0"/>
              </a:rPr>
              <a:t>RESULT</a:t>
            </a:r>
          </a:p>
          <a:p>
            <a:pPr algn="ctr">
              <a:buFont typeface="Times New Roman" pitchFamily="16" charset="0"/>
              <a:buNone/>
              <a:defRPr/>
            </a:pPr>
            <a:endParaRPr lang="cs-CZ" sz="3600" b="1">
              <a:solidFill>
                <a:schemeClr val="tx1"/>
              </a:solidFill>
              <a:cs typeface="Arial Unicode MS" charset="0"/>
            </a:endParaRPr>
          </a:p>
          <a:p>
            <a:pPr algn="ctr">
              <a:buFont typeface="Times New Roman" pitchFamily="16" charset="0"/>
              <a:buNone/>
              <a:defRPr/>
            </a:pPr>
            <a:r>
              <a:rPr lang="cs-CZ" sz="4800" b="1">
                <a:solidFill>
                  <a:srgbClr val="23466E"/>
                </a:solidFill>
                <a:latin typeface="+mn-lt"/>
                <a:cs typeface="Arial Unicode MS" charset="0"/>
              </a:rPr>
              <a:t>VERY BEST QUALITY PILOTS</a:t>
            </a:r>
          </a:p>
          <a:p>
            <a:pPr algn="ctr">
              <a:buFont typeface="Times New Roman" pitchFamily="16" charset="0"/>
              <a:buNone/>
              <a:defRPr/>
            </a:pPr>
            <a:endParaRPr lang="cs-CZ" sz="4800" b="1">
              <a:solidFill>
                <a:srgbClr val="23466E"/>
              </a:solidFill>
              <a:latin typeface="+mn-lt"/>
              <a:cs typeface="Arial Unicode MS" charset="0"/>
            </a:endParaRPr>
          </a:p>
        </p:txBody>
      </p:sp>
      <p:sp>
        <p:nvSpPr>
          <p:cNvPr id="39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71500"/>
          </a:xfrm>
          <a:prstGeom prst="rect">
            <a:avLst/>
          </a:prstGeom>
          <a:gradFill rotWithShape="0">
            <a:gsLst>
              <a:gs pos="0">
                <a:srgbClr val="204066"/>
              </a:gs>
              <a:gs pos="100000">
                <a:srgbClr val="0E2138"/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>
            <a:outerShdw dist="76368" dir="2700000" algn="ctr" rotWithShape="0">
              <a:srgbClr val="000000">
                <a:alpha val="50027"/>
              </a:srgbClr>
            </a:outerShdw>
          </a:effectLst>
        </p:spPr>
        <p:txBody>
          <a:bodyPr lIns="90000" tIns="46800" rIns="90000" bIns="46800" anchor="ctr"/>
          <a:lstStyle/>
          <a:p>
            <a:pPr algn="ctr"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sz="2800">
                <a:solidFill>
                  <a:srgbClr val="FFFFFF"/>
                </a:solidFill>
                <a:latin typeface="Arial Rounded MT Bold" pitchFamily="32" charset="0"/>
                <a:cs typeface="Arial Unicode MS" charset="0"/>
              </a:rPr>
              <a:t>A T P  </a:t>
            </a:r>
            <a:r>
              <a:rPr lang="cs-CZ" sz="2800">
                <a:solidFill>
                  <a:srgbClr val="BFBFBF"/>
                </a:solidFill>
                <a:latin typeface="Arial Rounded MT Bold" pitchFamily="32" charset="0"/>
                <a:cs typeface="Arial Unicode MS" charset="0"/>
              </a:rPr>
              <a:t>- A e r o J O B    T r a i n i n g  </a:t>
            </a:r>
            <a:r>
              <a:rPr lang="cs-CZ" sz="2800" spc="600">
                <a:solidFill>
                  <a:srgbClr val="BFBFBF"/>
                </a:solidFill>
                <a:latin typeface="Arial Rounded MT Bold" pitchFamily="32" charset="0"/>
                <a:cs typeface="Arial Unicode MS" charset="0"/>
              </a:rPr>
              <a:t>Program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1"/>
          <p:cNvSpPr txBox="1">
            <a:spLocks noChangeArrowheads="1"/>
          </p:cNvSpPr>
          <p:nvPr/>
        </p:nvSpPr>
        <p:spPr bwMode="auto">
          <a:xfrm>
            <a:off x="1314450" y="6215063"/>
            <a:ext cx="6400800" cy="1168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algn="ctr">
              <a:spcBef>
                <a:spcPts val="8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z="3200">
                <a:solidFill>
                  <a:srgbClr val="A6A6A6"/>
                </a:solidFill>
                <a:latin typeface="Arial Rounded MT Bold" pitchFamily="32" charset="0"/>
              </a:rPr>
              <a:t>A </a:t>
            </a:r>
            <a:r>
              <a:rPr lang="en-US" sz="3200">
                <a:solidFill>
                  <a:srgbClr val="A6A6A6"/>
                </a:solidFill>
                <a:latin typeface="Arial Rounded MT Bold" pitchFamily="32" charset="0"/>
              </a:rPr>
              <a:t>New Way to the Cockpit </a:t>
            </a:r>
          </a:p>
          <a:p>
            <a:pPr algn="ctr">
              <a:spcBef>
                <a:spcPts val="8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sz="3200">
              <a:solidFill>
                <a:srgbClr val="A6A6A6"/>
              </a:solidFill>
              <a:latin typeface="Arial Rounded MT Bold" pitchFamily="32" charset="0"/>
            </a:endParaRPr>
          </a:p>
        </p:txBody>
      </p:sp>
      <p:sp>
        <p:nvSpPr>
          <p:cNvPr id="34821" name="Text Box 5"/>
          <p:cNvSpPr txBox="1">
            <a:spLocks noChangeArrowheads="1"/>
          </p:cNvSpPr>
          <p:nvPr/>
        </p:nvSpPr>
        <p:spPr bwMode="auto">
          <a:xfrm>
            <a:off x="338138" y="914400"/>
            <a:ext cx="8343900" cy="785813"/>
          </a:xfrm>
          <a:prstGeom prst="rect">
            <a:avLst/>
          </a:prstGeom>
          <a:gradFill rotWithShape="0">
            <a:gsLst>
              <a:gs pos="0">
                <a:srgbClr val="0E2138"/>
              </a:gs>
              <a:gs pos="100000">
                <a:srgbClr val="204066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>
            <a:outerShdw dist="177682" dir="2700000" algn="ctr" rotWithShape="0">
              <a:srgbClr val="000000">
                <a:alpha val="40033"/>
              </a:srgbClr>
            </a:outerShdw>
          </a:effectLst>
        </p:spPr>
        <p:txBody>
          <a:bodyPr lIns="90000" tIns="46800" rIns="90000" bIns="46800" anchor="ctr"/>
          <a:lstStyle/>
          <a:p>
            <a:pPr algn="ctr"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sz="4400">
                <a:solidFill>
                  <a:srgbClr val="F2F2F2"/>
                </a:solidFill>
                <a:latin typeface="Calibri" pitchFamily="32" charset="0"/>
                <a:cs typeface="Arial Unicode MS" charset="0"/>
              </a:rPr>
              <a:t>HIGH  STANDARDS  TRAINING</a:t>
            </a:r>
          </a:p>
        </p:txBody>
      </p:sp>
      <p:sp>
        <p:nvSpPr>
          <p:cNvPr id="34822" name="Text Box 6"/>
          <p:cNvSpPr txBox="1">
            <a:spLocks noChangeArrowheads="1"/>
          </p:cNvSpPr>
          <p:nvPr/>
        </p:nvSpPr>
        <p:spPr bwMode="auto">
          <a:xfrm>
            <a:off x="338138" y="1771650"/>
            <a:ext cx="8343900" cy="781050"/>
          </a:xfrm>
          <a:prstGeom prst="rect">
            <a:avLst/>
          </a:prstGeom>
          <a:solidFill>
            <a:srgbClr val="BFBFBF"/>
          </a:solidFill>
          <a:ln w="9360">
            <a:solidFill>
              <a:srgbClr val="7F7F7F"/>
            </a:solidFill>
            <a:miter lim="800000"/>
            <a:headEnd/>
            <a:tailEnd/>
          </a:ln>
          <a:effectLst>
            <a:outerShdw dist="177682" dir="2700000" algn="ctr" rotWithShape="0">
              <a:srgbClr val="000000">
                <a:alpha val="40033"/>
              </a:srgbClr>
            </a:outerShdw>
          </a:effectLst>
        </p:spPr>
        <p:txBody>
          <a:bodyPr lIns="90000" tIns="46800" rIns="90000" bIns="46800"/>
          <a:lstStyle/>
          <a:p>
            <a:pPr algn="ctr"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sz="4400" b="1" dirty="0">
                <a:solidFill>
                  <a:srgbClr val="595959"/>
                </a:solidFill>
                <a:latin typeface="Calibri" pitchFamily="32" charset="0"/>
                <a:cs typeface="Arial Unicode MS" charset="0"/>
              </a:rPr>
              <a:t>BASIC  ATPL  TRAINING</a:t>
            </a:r>
          </a:p>
          <a:p>
            <a:pPr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en-US" sz="2800" dirty="0">
              <a:solidFill>
                <a:srgbClr val="595959"/>
              </a:solidFill>
              <a:latin typeface="Calibri" pitchFamily="32" charset="0"/>
              <a:cs typeface="Arial Unicode MS" charset="0"/>
            </a:endParaRPr>
          </a:p>
          <a:p>
            <a:pPr algn="ctr"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cs-CZ" sz="2800" dirty="0">
              <a:solidFill>
                <a:srgbClr val="595959"/>
              </a:solidFill>
              <a:cs typeface="Arial Unicode MS" charset="0"/>
            </a:endParaRPr>
          </a:p>
          <a:p>
            <a:pPr algn="ctr"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en-US" sz="2800" dirty="0">
              <a:solidFill>
                <a:srgbClr val="595959"/>
              </a:solidFill>
              <a:cs typeface="Arial Unicode MS" charset="0"/>
            </a:endParaRPr>
          </a:p>
          <a:p>
            <a:pPr algn="ctr"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2800" dirty="0">
                <a:solidFill>
                  <a:srgbClr val="595959"/>
                </a:solidFill>
                <a:cs typeface="Arial Unicode MS" charset="0"/>
              </a:rPr>
              <a:t> </a:t>
            </a:r>
          </a:p>
        </p:txBody>
      </p:sp>
      <p:pic>
        <p:nvPicPr>
          <p:cNvPr id="24586" name="Obrázek 11" descr="AeroJOB NEW Hight Quality1 Orizle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8" y="6143625"/>
            <a:ext cx="1000125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71500"/>
          </a:xfrm>
          <a:prstGeom prst="rect">
            <a:avLst/>
          </a:prstGeom>
          <a:gradFill rotWithShape="0">
            <a:gsLst>
              <a:gs pos="0">
                <a:srgbClr val="204066"/>
              </a:gs>
              <a:gs pos="100000">
                <a:srgbClr val="0E2138"/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>
            <a:outerShdw dist="76368" dir="2700000" algn="ctr" rotWithShape="0">
              <a:srgbClr val="000000">
                <a:alpha val="50027"/>
              </a:srgbClr>
            </a:outerShdw>
          </a:effectLst>
        </p:spPr>
        <p:txBody>
          <a:bodyPr lIns="90000" tIns="46800" rIns="90000" bIns="46800" anchor="ctr"/>
          <a:lstStyle/>
          <a:p>
            <a:pPr algn="ctr"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sz="2800">
                <a:solidFill>
                  <a:srgbClr val="FFFFFF"/>
                </a:solidFill>
                <a:latin typeface="Arial Rounded MT Bold" pitchFamily="32" charset="0"/>
                <a:cs typeface="Arial Unicode MS" charset="0"/>
              </a:rPr>
              <a:t>A T P  </a:t>
            </a:r>
            <a:r>
              <a:rPr lang="cs-CZ" sz="2800">
                <a:solidFill>
                  <a:srgbClr val="BFBFBF"/>
                </a:solidFill>
                <a:latin typeface="Arial Rounded MT Bold" pitchFamily="32" charset="0"/>
                <a:cs typeface="Arial Unicode MS" charset="0"/>
              </a:rPr>
              <a:t>- A e r o J O B    T r a i n i n g  </a:t>
            </a:r>
            <a:r>
              <a:rPr lang="cs-CZ" sz="2800" spc="600">
                <a:solidFill>
                  <a:srgbClr val="BFBFBF"/>
                </a:solidFill>
                <a:latin typeface="Arial Rounded MT Bold" pitchFamily="32" charset="0"/>
                <a:cs typeface="Arial Unicode MS" charset="0"/>
              </a:rPr>
              <a:t>Program</a:t>
            </a:r>
          </a:p>
        </p:txBody>
      </p:sp>
      <p:sp>
        <p:nvSpPr>
          <p:cNvPr id="34823" name="Text Box 7"/>
          <p:cNvSpPr txBox="1">
            <a:spLocks noChangeArrowheads="1"/>
          </p:cNvSpPr>
          <p:nvPr/>
        </p:nvSpPr>
        <p:spPr bwMode="auto">
          <a:xfrm>
            <a:off x="428596" y="2857496"/>
            <a:ext cx="8343900" cy="3295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z="3200" b="1" dirty="0" err="1">
                <a:solidFill>
                  <a:srgbClr val="595959"/>
                </a:solidFill>
                <a:latin typeface="Calibri" pitchFamily="1" charset="0"/>
              </a:rPr>
              <a:t>Practical</a:t>
            </a:r>
            <a:r>
              <a:rPr lang="en-US" sz="3200" b="1" dirty="0">
                <a:solidFill>
                  <a:srgbClr val="595959"/>
                </a:solidFill>
                <a:latin typeface="Calibri" pitchFamily="1" charset="0"/>
              </a:rPr>
              <a:t> courses provided by the</a:t>
            </a:r>
          </a:p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3200" b="1" dirty="0">
                <a:solidFill>
                  <a:srgbClr val="595959"/>
                </a:solidFill>
                <a:latin typeface="Calibri" pitchFamily="1" charset="0"/>
              </a:rPr>
              <a:t>pilot training </a:t>
            </a:r>
            <a:r>
              <a:rPr lang="en-US" sz="3200" b="1" dirty="0" smtClean="0">
                <a:solidFill>
                  <a:srgbClr val="595959"/>
                </a:solidFill>
                <a:latin typeface="Calibri" pitchFamily="1" charset="0"/>
              </a:rPr>
              <a:t>leader</a:t>
            </a:r>
            <a:r>
              <a:rPr lang="cs-CZ" sz="3200" b="1" dirty="0" smtClean="0">
                <a:solidFill>
                  <a:srgbClr val="595959"/>
                </a:solidFill>
                <a:latin typeface="Calibri" pitchFamily="1" charset="0"/>
              </a:rPr>
              <a:t>s</a:t>
            </a:r>
            <a:r>
              <a:rPr lang="en-US" sz="3200" b="1" dirty="0" smtClean="0">
                <a:solidFill>
                  <a:srgbClr val="595959"/>
                </a:solidFill>
                <a:latin typeface="Calibri" pitchFamily="1" charset="0"/>
              </a:rPr>
              <a:t> </a:t>
            </a:r>
            <a:r>
              <a:rPr lang="en-US" sz="3200" b="1" dirty="0">
                <a:solidFill>
                  <a:srgbClr val="595959"/>
                </a:solidFill>
                <a:latin typeface="Calibri" pitchFamily="1" charset="0"/>
              </a:rPr>
              <a:t>in Central Europe </a:t>
            </a:r>
          </a:p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sz="3200" b="1" dirty="0">
              <a:solidFill>
                <a:srgbClr val="595959"/>
              </a:solidFill>
              <a:latin typeface="Calibri" pitchFamily="1" charset="0"/>
            </a:endParaRPr>
          </a:p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3200" b="1" dirty="0">
                <a:solidFill>
                  <a:srgbClr val="595959"/>
                </a:solidFill>
                <a:latin typeface="Calibri" pitchFamily="1" charset="0"/>
              </a:rPr>
              <a:t> </a:t>
            </a:r>
          </a:p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sz="3200" b="1" dirty="0">
              <a:solidFill>
                <a:srgbClr val="595959"/>
              </a:solidFill>
              <a:latin typeface="Calibri" pitchFamily="1" charset="0"/>
            </a:endParaRPr>
          </a:p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400" dirty="0">
                <a:solidFill>
                  <a:srgbClr val="595959"/>
                </a:solidFill>
                <a:latin typeface="Calibri" pitchFamily="1" charset="0"/>
              </a:rPr>
              <a:t/>
            </a:r>
            <a:br>
              <a:rPr lang="en-US" sz="2400" dirty="0">
                <a:solidFill>
                  <a:srgbClr val="595959"/>
                </a:solidFill>
                <a:latin typeface="Calibri" pitchFamily="1" charset="0"/>
              </a:rPr>
            </a:br>
            <a:endParaRPr lang="en-US" sz="2400" b="1" dirty="0">
              <a:solidFill>
                <a:srgbClr val="595959"/>
              </a:solidFill>
              <a:latin typeface="Calibri" pitchFamily="1" charset="0"/>
            </a:endParaRPr>
          </a:p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sz="3200" b="1" dirty="0">
              <a:solidFill>
                <a:srgbClr val="595959"/>
              </a:solidFill>
              <a:latin typeface="Calibri" pitchFamily="1" charset="0"/>
            </a:endParaRPr>
          </a:p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sz="3200" dirty="0">
              <a:solidFill>
                <a:srgbClr val="595959"/>
              </a:solidFill>
            </a:endParaRPr>
          </a:p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sz="3200" dirty="0">
              <a:solidFill>
                <a:srgbClr val="595959"/>
              </a:solidFill>
            </a:endParaRPr>
          </a:p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3200" dirty="0">
                <a:solidFill>
                  <a:srgbClr val="595959"/>
                </a:solidFill>
              </a:rPr>
              <a:t> </a:t>
            </a:r>
          </a:p>
        </p:txBody>
      </p:sp>
      <p:pic>
        <p:nvPicPr>
          <p:cNvPr id="13" name="Obrázek 12" descr="Clipboard0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7290" y="2714620"/>
            <a:ext cx="6858048" cy="4094991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1000" fill="hold"/>
                                        <p:tgtEl>
                                          <p:spTgt spid="348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348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1000"/>
                                        <p:tgtEl>
                                          <p:spTgt spid="348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2" dur="1000" fill="hold"/>
                                        <p:tgtEl>
                                          <p:spTgt spid="348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" dur="1000" fill="hold"/>
                                        <p:tgtEl>
                                          <p:spTgt spid="348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4" dur="1000"/>
                                        <p:tgtEl>
                                          <p:spTgt spid="348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7" dur="1000" fill="hold"/>
                                        <p:tgtEl>
                                          <p:spTgt spid="348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" dur="1000" fill="hold"/>
                                        <p:tgtEl>
                                          <p:spTgt spid="348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9" dur="1000"/>
                                        <p:tgtEl>
                                          <p:spTgt spid="348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2" dur="1000" fill="hold"/>
                                        <p:tgtEl>
                                          <p:spTgt spid="348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3" dur="1000" fill="hold"/>
                                        <p:tgtEl>
                                          <p:spTgt spid="348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24" dur="1000"/>
                                        <p:tgtEl>
                                          <p:spTgt spid="348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1"/>
          <p:cNvSpPr txBox="1">
            <a:spLocks noChangeArrowheads="1"/>
          </p:cNvSpPr>
          <p:nvPr/>
        </p:nvSpPr>
        <p:spPr bwMode="auto">
          <a:xfrm>
            <a:off x="1314450" y="6215063"/>
            <a:ext cx="6400800" cy="1168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algn="ctr">
              <a:spcBef>
                <a:spcPts val="8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z="3200">
                <a:solidFill>
                  <a:srgbClr val="A6A6A6"/>
                </a:solidFill>
                <a:latin typeface="Arial Rounded MT Bold" pitchFamily="32" charset="0"/>
              </a:rPr>
              <a:t>A </a:t>
            </a:r>
            <a:r>
              <a:rPr lang="en-US" sz="3200">
                <a:solidFill>
                  <a:srgbClr val="A6A6A6"/>
                </a:solidFill>
                <a:latin typeface="Arial Rounded MT Bold" pitchFamily="32" charset="0"/>
              </a:rPr>
              <a:t>New Way to the Cockpit </a:t>
            </a:r>
          </a:p>
          <a:p>
            <a:pPr algn="ctr">
              <a:spcBef>
                <a:spcPts val="8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sz="3200">
              <a:solidFill>
                <a:srgbClr val="A6A6A6"/>
              </a:solidFill>
              <a:latin typeface="Arial Rounded MT Bold" pitchFamily="32" charset="0"/>
            </a:endParaRPr>
          </a:p>
        </p:txBody>
      </p:sp>
      <p:sp>
        <p:nvSpPr>
          <p:cNvPr id="41989" name="Text Box 5"/>
          <p:cNvSpPr txBox="1">
            <a:spLocks noChangeArrowheads="1"/>
          </p:cNvSpPr>
          <p:nvPr/>
        </p:nvSpPr>
        <p:spPr bwMode="auto">
          <a:xfrm>
            <a:off x="338138" y="914400"/>
            <a:ext cx="8343900" cy="785813"/>
          </a:xfrm>
          <a:prstGeom prst="rect">
            <a:avLst/>
          </a:prstGeom>
          <a:gradFill rotWithShape="0">
            <a:gsLst>
              <a:gs pos="0">
                <a:srgbClr val="0E2138"/>
              </a:gs>
              <a:gs pos="100000">
                <a:srgbClr val="204066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>
            <a:outerShdw dist="177682" dir="2700000" algn="ctr" rotWithShape="0">
              <a:srgbClr val="000000">
                <a:alpha val="40033"/>
              </a:srgbClr>
            </a:outerShdw>
          </a:effectLst>
        </p:spPr>
        <p:txBody>
          <a:bodyPr lIns="90000" tIns="46800" rIns="90000" bIns="46800" anchor="ctr"/>
          <a:lstStyle/>
          <a:p>
            <a:pPr algn="ctr"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sz="4400">
                <a:solidFill>
                  <a:srgbClr val="F2F2F2"/>
                </a:solidFill>
                <a:latin typeface="Calibri" pitchFamily="32" charset="0"/>
                <a:cs typeface="Arial Unicode MS" charset="0"/>
              </a:rPr>
              <a:t>HIGH  STANDARDS  TRAINING</a:t>
            </a:r>
          </a:p>
        </p:txBody>
      </p:sp>
      <p:sp>
        <p:nvSpPr>
          <p:cNvPr id="41990" name="Text Box 6"/>
          <p:cNvSpPr txBox="1">
            <a:spLocks noChangeArrowheads="1"/>
          </p:cNvSpPr>
          <p:nvPr/>
        </p:nvSpPr>
        <p:spPr bwMode="auto">
          <a:xfrm>
            <a:off x="338138" y="1771650"/>
            <a:ext cx="8343900" cy="781050"/>
          </a:xfrm>
          <a:prstGeom prst="rect">
            <a:avLst/>
          </a:prstGeom>
          <a:solidFill>
            <a:srgbClr val="BFBFBF"/>
          </a:solidFill>
          <a:ln w="9360">
            <a:solidFill>
              <a:srgbClr val="7F7F7F"/>
            </a:solidFill>
            <a:miter lim="800000"/>
            <a:headEnd/>
            <a:tailEnd/>
          </a:ln>
          <a:effectLst>
            <a:outerShdw dist="177682" dir="2700000" algn="ctr" rotWithShape="0">
              <a:srgbClr val="000000">
                <a:alpha val="40033"/>
              </a:srgbClr>
            </a:outerShdw>
          </a:effectLst>
        </p:spPr>
        <p:txBody>
          <a:bodyPr lIns="90000" tIns="46800" rIns="90000" bIns="46800"/>
          <a:lstStyle/>
          <a:p>
            <a:pPr algn="ctr"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3600" b="1">
                <a:solidFill>
                  <a:srgbClr val="595959"/>
                </a:solidFill>
                <a:latin typeface="Calibri" pitchFamily="32" charset="0"/>
                <a:cs typeface="Arial Unicode MS" charset="0"/>
              </a:rPr>
              <a:t>MCC – Multi-Crew Cooperation</a:t>
            </a:r>
          </a:p>
          <a:p>
            <a:pPr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en-US" sz="2800">
              <a:solidFill>
                <a:srgbClr val="595959"/>
              </a:solidFill>
              <a:latin typeface="Calibri" pitchFamily="32" charset="0"/>
              <a:cs typeface="Arial Unicode MS" charset="0"/>
            </a:endParaRPr>
          </a:p>
          <a:p>
            <a:pPr algn="ctr"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en-US" sz="2800">
              <a:solidFill>
                <a:srgbClr val="595959"/>
              </a:solidFill>
              <a:cs typeface="Arial Unicode MS" charset="0"/>
            </a:endParaRPr>
          </a:p>
          <a:p>
            <a:pPr algn="ctr"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en-US" sz="2800">
              <a:solidFill>
                <a:srgbClr val="595959"/>
              </a:solidFill>
              <a:cs typeface="Arial Unicode MS" charset="0"/>
            </a:endParaRPr>
          </a:p>
          <a:p>
            <a:pPr algn="ctr"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2800">
                <a:solidFill>
                  <a:srgbClr val="595959"/>
                </a:solidFill>
                <a:cs typeface="Arial Unicode MS" charset="0"/>
              </a:rPr>
              <a:t> </a:t>
            </a:r>
          </a:p>
        </p:txBody>
      </p:sp>
      <p:sp>
        <p:nvSpPr>
          <p:cNvPr id="41991" name="Text Box 7"/>
          <p:cNvSpPr txBox="1">
            <a:spLocks noChangeArrowheads="1"/>
          </p:cNvSpPr>
          <p:nvPr/>
        </p:nvSpPr>
        <p:spPr bwMode="auto">
          <a:xfrm>
            <a:off x="338138" y="2667000"/>
            <a:ext cx="8343900" cy="3295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sz="3200" b="1">
              <a:solidFill>
                <a:srgbClr val="595959"/>
              </a:solidFill>
              <a:latin typeface="Calibri" pitchFamily="1" charset="0"/>
            </a:endParaRPr>
          </a:p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3200" b="1">
                <a:solidFill>
                  <a:srgbClr val="595959"/>
                </a:solidFill>
                <a:latin typeface="Calibri" pitchFamily="1" charset="0"/>
              </a:rPr>
              <a:t>Highly experienced instructors</a:t>
            </a:r>
          </a:p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sz="3200" b="1">
              <a:solidFill>
                <a:srgbClr val="595959"/>
              </a:solidFill>
              <a:latin typeface="Calibri" pitchFamily="1" charset="0"/>
            </a:endParaRPr>
          </a:p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3200" b="1">
                <a:solidFill>
                  <a:srgbClr val="595959"/>
                </a:solidFill>
                <a:latin typeface="Calibri" pitchFamily="1" charset="0"/>
              </a:rPr>
              <a:t>Advanced flight simulator</a:t>
            </a:r>
          </a:p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sz="3200" b="1">
              <a:solidFill>
                <a:srgbClr val="595959"/>
              </a:solidFill>
              <a:latin typeface="Calibri" pitchFamily="1" charset="0"/>
            </a:endParaRPr>
          </a:p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3200" b="1">
                <a:solidFill>
                  <a:srgbClr val="595959"/>
                </a:solidFill>
                <a:latin typeface="Calibri" pitchFamily="1" charset="0"/>
              </a:rPr>
              <a:t>Approach to airline standards and procedures</a:t>
            </a:r>
          </a:p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sz="3200" b="1">
              <a:solidFill>
                <a:srgbClr val="595959"/>
              </a:solidFill>
              <a:latin typeface="Calibri" pitchFamily="1" charset="0"/>
            </a:endParaRPr>
          </a:p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sz="3200" b="1">
              <a:solidFill>
                <a:srgbClr val="595959"/>
              </a:solidFill>
              <a:latin typeface="Calibri" pitchFamily="1" charset="0"/>
            </a:endParaRPr>
          </a:p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sz="3200">
              <a:solidFill>
                <a:srgbClr val="595959"/>
              </a:solidFill>
            </a:endParaRPr>
          </a:p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sz="3200">
              <a:solidFill>
                <a:srgbClr val="595959"/>
              </a:solidFill>
            </a:endParaRPr>
          </a:p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3200">
                <a:solidFill>
                  <a:srgbClr val="595959"/>
                </a:solidFill>
              </a:rPr>
              <a:t> </a:t>
            </a:r>
          </a:p>
        </p:txBody>
      </p:sp>
      <p:sp>
        <p:nvSpPr>
          <p:cNvPr id="41992" name="Text Box 8"/>
          <p:cNvSpPr txBox="1">
            <a:spLocks noChangeArrowheads="1"/>
          </p:cNvSpPr>
          <p:nvPr/>
        </p:nvSpPr>
        <p:spPr bwMode="auto">
          <a:xfrm>
            <a:off x="360363" y="900113"/>
            <a:ext cx="8343900" cy="785812"/>
          </a:xfrm>
          <a:prstGeom prst="rect">
            <a:avLst/>
          </a:prstGeom>
          <a:gradFill rotWithShape="0">
            <a:gsLst>
              <a:gs pos="0">
                <a:srgbClr val="0E2138"/>
              </a:gs>
              <a:gs pos="100000">
                <a:srgbClr val="204066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>
            <a:outerShdw dist="177682" dir="2700000" algn="ctr" rotWithShape="0">
              <a:srgbClr val="000000">
                <a:alpha val="40033"/>
              </a:srgbClr>
            </a:outerShdw>
          </a:effectLst>
        </p:spPr>
        <p:txBody>
          <a:bodyPr lIns="90000" tIns="46800" rIns="90000" bIns="46800" anchor="ctr"/>
          <a:lstStyle/>
          <a:p>
            <a:pPr algn="ctr"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sz="4400">
                <a:solidFill>
                  <a:srgbClr val="F2F2F2"/>
                </a:solidFill>
                <a:latin typeface="Calibri" pitchFamily="32" charset="0"/>
                <a:cs typeface="Arial Unicode MS" charset="0"/>
              </a:rPr>
              <a:t>HIGH  STANDARDS  TRAINING</a:t>
            </a:r>
          </a:p>
        </p:txBody>
      </p:sp>
      <p:pic>
        <p:nvPicPr>
          <p:cNvPr id="12" name="Obrázek 11" descr="DSC_8940_resiz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472" y="3286124"/>
            <a:ext cx="3571900" cy="2391897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5" name="Obrázek 14" descr="PILOTI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29124" y="3286124"/>
            <a:ext cx="4214842" cy="2366227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25610" name="Obrázek 12" descr="AeroJOB NEW Hight Quality1 Orizle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88" y="6143625"/>
            <a:ext cx="1000125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71500"/>
          </a:xfrm>
          <a:prstGeom prst="rect">
            <a:avLst/>
          </a:prstGeom>
          <a:gradFill rotWithShape="0">
            <a:gsLst>
              <a:gs pos="0">
                <a:srgbClr val="204066"/>
              </a:gs>
              <a:gs pos="100000">
                <a:srgbClr val="0E2138"/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>
            <a:outerShdw dist="76368" dir="2700000" algn="ctr" rotWithShape="0">
              <a:srgbClr val="000000">
                <a:alpha val="50027"/>
              </a:srgbClr>
            </a:outerShdw>
          </a:effectLst>
        </p:spPr>
        <p:txBody>
          <a:bodyPr lIns="90000" tIns="46800" rIns="90000" bIns="46800" anchor="ctr"/>
          <a:lstStyle/>
          <a:p>
            <a:pPr algn="ctr"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sz="2800">
                <a:solidFill>
                  <a:srgbClr val="FFFFFF"/>
                </a:solidFill>
                <a:latin typeface="Arial Rounded MT Bold" pitchFamily="32" charset="0"/>
                <a:cs typeface="Arial Unicode MS" charset="0"/>
              </a:rPr>
              <a:t>A T P  </a:t>
            </a:r>
            <a:r>
              <a:rPr lang="cs-CZ" sz="2800">
                <a:solidFill>
                  <a:srgbClr val="BFBFBF"/>
                </a:solidFill>
                <a:latin typeface="Arial Rounded MT Bold" pitchFamily="32" charset="0"/>
                <a:cs typeface="Arial Unicode MS" charset="0"/>
              </a:rPr>
              <a:t>- A e r o J O B    T r a i n i n g  </a:t>
            </a:r>
            <a:r>
              <a:rPr lang="cs-CZ" sz="2800" spc="600">
                <a:solidFill>
                  <a:srgbClr val="BFBFBF"/>
                </a:solidFill>
                <a:latin typeface="Arial Rounded MT Bold" pitchFamily="32" charset="0"/>
                <a:cs typeface="Arial Unicode MS" charset="0"/>
              </a:rPr>
              <a:t>Program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1000" fill="hold"/>
                                        <p:tgtEl>
                                          <p:spTgt spid="419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419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1000"/>
                                        <p:tgtEl>
                                          <p:spTgt spid="41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2" dur="1000" fill="hold"/>
                                        <p:tgtEl>
                                          <p:spTgt spid="419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" dur="1000" fill="hold"/>
                                        <p:tgtEl>
                                          <p:spTgt spid="419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4" dur="1000"/>
                                        <p:tgtEl>
                                          <p:spTgt spid="419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8" dur="1000" fill="hold"/>
                                        <p:tgtEl>
                                          <p:spTgt spid="419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9" dur="1000" fill="hold"/>
                                        <p:tgtEl>
                                          <p:spTgt spid="419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20" dur="1000"/>
                                        <p:tgtEl>
                                          <p:spTgt spid="419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3" dur="1000" fill="hold"/>
                                        <p:tgtEl>
                                          <p:spTgt spid="419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4" dur="1000" fill="hold"/>
                                        <p:tgtEl>
                                          <p:spTgt spid="419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25" dur="1000"/>
                                        <p:tgtEl>
                                          <p:spTgt spid="419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8" dur="1000" fill="hold"/>
                                        <p:tgtEl>
                                          <p:spTgt spid="419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9" dur="1000" fill="hold"/>
                                        <p:tgtEl>
                                          <p:spTgt spid="419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30" dur="1000"/>
                                        <p:tgtEl>
                                          <p:spTgt spid="419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5" name="Text Box 7"/>
          <p:cNvSpPr txBox="1">
            <a:spLocks noChangeArrowheads="1"/>
          </p:cNvSpPr>
          <p:nvPr/>
        </p:nvSpPr>
        <p:spPr bwMode="auto">
          <a:xfrm>
            <a:off x="338138" y="2667000"/>
            <a:ext cx="8343900" cy="3295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sz="3200" b="1">
              <a:solidFill>
                <a:srgbClr val="595959"/>
              </a:solidFill>
              <a:latin typeface="Calibri" pitchFamily="1" charset="0"/>
            </a:endParaRPr>
          </a:p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3200" b="1">
                <a:solidFill>
                  <a:srgbClr val="595959"/>
                </a:solidFill>
                <a:latin typeface="Calibri" pitchFamily="1" charset="0"/>
              </a:rPr>
              <a:t>High Performances Aircaft Operation</a:t>
            </a:r>
          </a:p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sz="3200" b="1">
              <a:solidFill>
                <a:srgbClr val="595959"/>
              </a:solidFill>
              <a:latin typeface="Calibri" pitchFamily="1" charset="0"/>
            </a:endParaRPr>
          </a:p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3200" b="1">
                <a:solidFill>
                  <a:srgbClr val="595959"/>
                </a:solidFill>
                <a:latin typeface="Calibri" pitchFamily="1" charset="0"/>
              </a:rPr>
              <a:t>High Level En-Route Flying</a:t>
            </a:r>
          </a:p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sz="3200" b="1">
              <a:solidFill>
                <a:srgbClr val="595959"/>
              </a:solidFill>
              <a:latin typeface="Calibri" pitchFamily="1" charset="0"/>
            </a:endParaRPr>
          </a:p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3200" b="1">
                <a:solidFill>
                  <a:srgbClr val="595959"/>
                </a:solidFill>
                <a:latin typeface="Calibri" pitchFamily="1" charset="0"/>
              </a:rPr>
              <a:t>Type Rating Preparation</a:t>
            </a:r>
          </a:p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sz="3200" b="1">
              <a:solidFill>
                <a:srgbClr val="595959"/>
              </a:solidFill>
              <a:latin typeface="Calibri" pitchFamily="1" charset="0"/>
            </a:endParaRPr>
          </a:p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sz="3200" b="1">
              <a:solidFill>
                <a:srgbClr val="595959"/>
              </a:solidFill>
              <a:latin typeface="Calibri" pitchFamily="1" charset="0"/>
            </a:endParaRPr>
          </a:p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sz="3200">
              <a:solidFill>
                <a:srgbClr val="595959"/>
              </a:solidFill>
            </a:endParaRPr>
          </a:p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sz="3200">
              <a:solidFill>
                <a:srgbClr val="595959"/>
              </a:solidFill>
            </a:endParaRPr>
          </a:p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3200">
                <a:solidFill>
                  <a:srgbClr val="595959"/>
                </a:solidFill>
              </a:rPr>
              <a:t> </a:t>
            </a:r>
          </a:p>
        </p:txBody>
      </p:sp>
      <p:sp>
        <p:nvSpPr>
          <p:cNvPr id="26627" name="Text Box 1"/>
          <p:cNvSpPr txBox="1">
            <a:spLocks noChangeArrowheads="1"/>
          </p:cNvSpPr>
          <p:nvPr/>
        </p:nvSpPr>
        <p:spPr bwMode="auto">
          <a:xfrm>
            <a:off x="1314450" y="6215063"/>
            <a:ext cx="6400800" cy="1168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algn="ctr">
              <a:spcBef>
                <a:spcPts val="8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z="3200">
                <a:solidFill>
                  <a:srgbClr val="A6A6A6"/>
                </a:solidFill>
                <a:latin typeface="Arial Rounded MT Bold" pitchFamily="32" charset="0"/>
              </a:rPr>
              <a:t>A </a:t>
            </a:r>
            <a:r>
              <a:rPr lang="en-US" sz="3200">
                <a:solidFill>
                  <a:srgbClr val="A6A6A6"/>
                </a:solidFill>
                <a:latin typeface="Arial Rounded MT Bold" pitchFamily="32" charset="0"/>
              </a:rPr>
              <a:t>New Way to the Cockpit </a:t>
            </a:r>
          </a:p>
          <a:p>
            <a:pPr algn="ctr">
              <a:spcBef>
                <a:spcPts val="8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sz="3200">
              <a:solidFill>
                <a:srgbClr val="A6A6A6"/>
              </a:solidFill>
              <a:latin typeface="Arial Rounded MT Bold" pitchFamily="32" charset="0"/>
            </a:endParaRPr>
          </a:p>
        </p:txBody>
      </p:sp>
      <p:sp>
        <p:nvSpPr>
          <p:cNvPr id="43013" name="Text Box 5"/>
          <p:cNvSpPr txBox="1">
            <a:spLocks noChangeArrowheads="1"/>
          </p:cNvSpPr>
          <p:nvPr/>
        </p:nvSpPr>
        <p:spPr bwMode="auto">
          <a:xfrm>
            <a:off x="338138" y="914400"/>
            <a:ext cx="8343900" cy="785813"/>
          </a:xfrm>
          <a:prstGeom prst="rect">
            <a:avLst/>
          </a:prstGeom>
          <a:gradFill rotWithShape="0">
            <a:gsLst>
              <a:gs pos="0">
                <a:srgbClr val="0E2138"/>
              </a:gs>
              <a:gs pos="100000">
                <a:srgbClr val="204066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>
            <a:outerShdw dist="177682" dir="2700000" algn="ctr" rotWithShape="0">
              <a:srgbClr val="000000">
                <a:alpha val="40033"/>
              </a:srgbClr>
            </a:outerShdw>
          </a:effectLst>
        </p:spPr>
        <p:txBody>
          <a:bodyPr lIns="90000" tIns="46800" rIns="90000" bIns="46800" anchor="ctr"/>
          <a:lstStyle/>
          <a:p>
            <a:pPr algn="ctr"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sz="4400">
                <a:solidFill>
                  <a:srgbClr val="F2F2F2"/>
                </a:solidFill>
                <a:latin typeface="Calibri" pitchFamily="32" charset="0"/>
                <a:cs typeface="Arial Unicode MS" charset="0"/>
              </a:rPr>
              <a:t>HIGH  STANDARDS  TRAINING</a:t>
            </a:r>
          </a:p>
        </p:txBody>
      </p:sp>
      <p:sp>
        <p:nvSpPr>
          <p:cNvPr id="43014" name="Text Box 6"/>
          <p:cNvSpPr txBox="1">
            <a:spLocks noChangeArrowheads="1"/>
          </p:cNvSpPr>
          <p:nvPr/>
        </p:nvSpPr>
        <p:spPr bwMode="auto">
          <a:xfrm>
            <a:off x="338138" y="1771650"/>
            <a:ext cx="8343900" cy="781050"/>
          </a:xfrm>
          <a:prstGeom prst="rect">
            <a:avLst/>
          </a:prstGeom>
          <a:solidFill>
            <a:srgbClr val="BFBFBF"/>
          </a:solidFill>
          <a:ln w="9360">
            <a:solidFill>
              <a:srgbClr val="7F7F7F"/>
            </a:solidFill>
            <a:miter lim="800000"/>
            <a:headEnd/>
            <a:tailEnd/>
          </a:ln>
          <a:effectLst>
            <a:outerShdw dist="177682" dir="2700000" algn="ctr" rotWithShape="0">
              <a:srgbClr val="000000">
                <a:alpha val="40033"/>
              </a:srgbClr>
            </a:outerShdw>
          </a:effectLst>
        </p:spPr>
        <p:txBody>
          <a:bodyPr lIns="90000" tIns="46800" rIns="90000" bIns="46800"/>
          <a:lstStyle/>
          <a:p>
            <a:pPr algn="ctr"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4400" b="1" dirty="0">
                <a:solidFill>
                  <a:srgbClr val="595959"/>
                </a:solidFill>
                <a:latin typeface="Calibri" pitchFamily="32" charset="0"/>
                <a:cs typeface="Arial Unicode MS" charset="0"/>
              </a:rPr>
              <a:t>JOC – Jet </a:t>
            </a:r>
            <a:r>
              <a:rPr lang="cs-CZ" sz="4400" b="1" dirty="0" err="1">
                <a:solidFill>
                  <a:srgbClr val="595959"/>
                </a:solidFill>
                <a:latin typeface="Calibri" pitchFamily="32" charset="0"/>
                <a:cs typeface="Arial Unicode MS" charset="0"/>
              </a:rPr>
              <a:t>Orientation</a:t>
            </a:r>
            <a:r>
              <a:rPr lang="en-US" sz="4400" b="1" dirty="0">
                <a:solidFill>
                  <a:srgbClr val="595959"/>
                </a:solidFill>
                <a:latin typeface="Calibri" pitchFamily="32" charset="0"/>
                <a:cs typeface="Arial Unicode MS" charset="0"/>
              </a:rPr>
              <a:t> Course</a:t>
            </a:r>
          </a:p>
          <a:p>
            <a:pPr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en-US" sz="2800" dirty="0">
              <a:solidFill>
                <a:srgbClr val="595959"/>
              </a:solidFill>
              <a:latin typeface="Calibri" pitchFamily="32" charset="0"/>
              <a:cs typeface="Arial Unicode MS" charset="0"/>
            </a:endParaRPr>
          </a:p>
          <a:p>
            <a:pPr algn="ctr"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en-US" sz="2800" dirty="0">
              <a:solidFill>
                <a:srgbClr val="595959"/>
              </a:solidFill>
              <a:cs typeface="Arial Unicode MS" charset="0"/>
            </a:endParaRPr>
          </a:p>
          <a:p>
            <a:pPr algn="ctr"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en-US" sz="2800" dirty="0">
              <a:solidFill>
                <a:srgbClr val="595959"/>
              </a:solidFill>
              <a:cs typeface="Arial Unicode MS" charset="0"/>
            </a:endParaRPr>
          </a:p>
          <a:p>
            <a:pPr algn="ctr"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2800" dirty="0">
                <a:solidFill>
                  <a:srgbClr val="595959"/>
                </a:solidFill>
                <a:cs typeface="Arial Unicode MS" charset="0"/>
              </a:rPr>
              <a:t> </a:t>
            </a:r>
          </a:p>
        </p:txBody>
      </p:sp>
      <p:pic>
        <p:nvPicPr>
          <p:cNvPr id="10" name="Obrázek 9" descr="50613_QEMHIPV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5785" y="3214686"/>
            <a:ext cx="3628975" cy="2714644"/>
          </a:xfrm>
          <a:prstGeom prst="rect">
            <a:avLst/>
          </a:prstGeom>
          <a:ln>
            <a:solidFill>
              <a:srgbClr val="B9AE6B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1" name="Obrázek 10" descr="13BaerochartJet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29190" y="3214686"/>
            <a:ext cx="3429000" cy="2695575"/>
          </a:xfrm>
          <a:prstGeom prst="rect">
            <a:avLst/>
          </a:prstGeom>
          <a:ln>
            <a:solidFill>
              <a:srgbClr val="B9AE6B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26633" name="Obrázek 11" descr="AeroJOB NEW Hight Quality1 Orizle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88" y="6143625"/>
            <a:ext cx="1000125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71500"/>
          </a:xfrm>
          <a:prstGeom prst="rect">
            <a:avLst/>
          </a:prstGeom>
          <a:gradFill rotWithShape="0">
            <a:gsLst>
              <a:gs pos="0">
                <a:srgbClr val="204066"/>
              </a:gs>
              <a:gs pos="100000">
                <a:srgbClr val="0E2138"/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>
            <a:outerShdw dist="76368" dir="2700000" algn="ctr" rotWithShape="0">
              <a:srgbClr val="000000">
                <a:alpha val="50027"/>
              </a:srgbClr>
            </a:outerShdw>
          </a:effectLst>
        </p:spPr>
        <p:txBody>
          <a:bodyPr lIns="90000" tIns="46800" rIns="90000" bIns="46800" anchor="ctr"/>
          <a:lstStyle/>
          <a:p>
            <a:pPr algn="ctr"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sz="2800">
                <a:solidFill>
                  <a:srgbClr val="FFFFFF"/>
                </a:solidFill>
                <a:latin typeface="Arial Rounded MT Bold" pitchFamily="32" charset="0"/>
                <a:cs typeface="Arial Unicode MS" charset="0"/>
              </a:rPr>
              <a:t>A T P  </a:t>
            </a:r>
            <a:r>
              <a:rPr lang="cs-CZ" sz="2800">
                <a:solidFill>
                  <a:srgbClr val="BFBFBF"/>
                </a:solidFill>
                <a:latin typeface="Arial Rounded MT Bold" pitchFamily="32" charset="0"/>
                <a:cs typeface="Arial Unicode MS" charset="0"/>
              </a:rPr>
              <a:t>- A e r o J O B    T r a i n i n g  </a:t>
            </a:r>
            <a:r>
              <a:rPr lang="cs-CZ" sz="2800" spc="600">
                <a:solidFill>
                  <a:srgbClr val="BFBFBF"/>
                </a:solidFill>
                <a:latin typeface="Arial Rounded MT Bold" pitchFamily="32" charset="0"/>
                <a:cs typeface="Arial Unicode MS" charset="0"/>
              </a:rPr>
              <a:t>Program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1000" fill="hold"/>
                                        <p:tgtEl>
                                          <p:spTgt spid="430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430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1000"/>
                                        <p:tgtEl>
                                          <p:spTgt spid="43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2" dur="1000" fill="hold"/>
                                        <p:tgtEl>
                                          <p:spTgt spid="430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" dur="1000" fill="hold"/>
                                        <p:tgtEl>
                                          <p:spTgt spid="430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4" dur="1000"/>
                                        <p:tgtEl>
                                          <p:spTgt spid="430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8" dur="1000" fill="hold"/>
                                        <p:tgtEl>
                                          <p:spTgt spid="430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9" dur="1000" fill="hold"/>
                                        <p:tgtEl>
                                          <p:spTgt spid="430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20" dur="1000"/>
                                        <p:tgtEl>
                                          <p:spTgt spid="430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3" dur="1000" fill="hold"/>
                                        <p:tgtEl>
                                          <p:spTgt spid="430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4" dur="1000" fill="hold"/>
                                        <p:tgtEl>
                                          <p:spTgt spid="430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25" dur="1000"/>
                                        <p:tgtEl>
                                          <p:spTgt spid="430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8" dur="1000" fill="hold"/>
                                        <p:tgtEl>
                                          <p:spTgt spid="430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9" dur="1000" fill="hold"/>
                                        <p:tgtEl>
                                          <p:spTgt spid="430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30" dur="1000"/>
                                        <p:tgtEl>
                                          <p:spTgt spid="430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1"/>
          <p:cNvSpPr txBox="1">
            <a:spLocks noChangeArrowheads="1"/>
          </p:cNvSpPr>
          <p:nvPr/>
        </p:nvSpPr>
        <p:spPr bwMode="auto">
          <a:xfrm>
            <a:off x="1314450" y="6215063"/>
            <a:ext cx="6400800" cy="1168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algn="ctr">
              <a:spcBef>
                <a:spcPts val="8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z="3200">
                <a:solidFill>
                  <a:srgbClr val="A6A6A6"/>
                </a:solidFill>
                <a:latin typeface="Arial Rounded MT Bold" pitchFamily="32" charset="0"/>
              </a:rPr>
              <a:t>A </a:t>
            </a:r>
            <a:r>
              <a:rPr lang="en-US" sz="3200">
                <a:solidFill>
                  <a:srgbClr val="A6A6A6"/>
                </a:solidFill>
                <a:latin typeface="Arial Rounded MT Bold" pitchFamily="32" charset="0"/>
              </a:rPr>
              <a:t>New Way to the Cockpit </a:t>
            </a:r>
          </a:p>
          <a:p>
            <a:pPr algn="ctr">
              <a:spcBef>
                <a:spcPts val="8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sz="3200">
              <a:solidFill>
                <a:srgbClr val="A6A6A6"/>
              </a:solidFill>
              <a:latin typeface="Arial Rounded MT Bold" pitchFamily="32" charset="0"/>
            </a:endParaRPr>
          </a:p>
        </p:txBody>
      </p:sp>
      <p:sp>
        <p:nvSpPr>
          <p:cNvPr id="44037" name="Text Box 5"/>
          <p:cNvSpPr txBox="1">
            <a:spLocks noChangeArrowheads="1"/>
          </p:cNvSpPr>
          <p:nvPr/>
        </p:nvSpPr>
        <p:spPr bwMode="auto">
          <a:xfrm>
            <a:off x="338138" y="914400"/>
            <a:ext cx="8343900" cy="785813"/>
          </a:xfrm>
          <a:prstGeom prst="rect">
            <a:avLst/>
          </a:prstGeom>
          <a:gradFill rotWithShape="0">
            <a:gsLst>
              <a:gs pos="0">
                <a:srgbClr val="0E2138"/>
              </a:gs>
              <a:gs pos="100000">
                <a:srgbClr val="204066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>
            <a:outerShdw dist="177682" dir="2700000" algn="ctr" rotWithShape="0">
              <a:srgbClr val="000000">
                <a:alpha val="40033"/>
              </a:srgbClr>
            </a:outerShdw>
          </a:effectLst>
        </p:spPr>
        <p:txBody>
          <a:bodyPr lIns="90000" tIns="46800" rIns="90000" bIns="46800" anchor="ctr"/>
          <a:lstStyle/>
          <a:p>
            <a:pPr algn="ctr"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sz="4400">
                <a:solidFill>
                  <a:srgbClr val="F2F2F2"/>
                </a:solidFill>
                <a:latin typeface="Calibri" pitchFamily="32" charset="0"/>
                <a:cs typeface="Arial Unicode MS" charset="0"/>
              </a:rPr>
              <a:t>HIGH  STANDARDS  TRAINING</a:t>
            </a:r>
          </a:p>
        </p:txBody>
      </p:sp>
      <p:sp>
        <p:nvSpPr>
          <p:cNvPr id="44038" name="Text Box 6"/>
          <p:cNvSpPr txBox="1">
            <a:spLocks noChangeArrowheads="1"/>
          </p:cNvSpPr>
          <p:nvPr/>
        </p:nvSpPr>
        <p:spPr bwMode="auto">
          <a:xfrm>
            <a:off x="338138" y="1771650"/>
            <a:ext cx="8343900" cy="781050"/>
          </a:xfrm>
          <a:prstGeom prst="rect">
            <a:avLst/>
          </a:prstGeom>
          <a:solidFill>
            <a:srgbClr val="BFBFBF"/>
          </a:solidFill>
          <a:ln w="9360">
            <a:solidFill>
              <a:srgbClr val="7F7F7F"/>
            </a:solidFill>
            <a:miter lim="800000"/>
            <a:headEnd/>
            <a:tailEnd/>
          </a:ln>
          <a:effectLst>
            <a:outerShdw dist="177682" dir="2700000" algn="ctr" rotWithShape="0">
              <a:srgbClr val="000000">
                <a:alpha val="40033"/>
              </a:srgbClr>
            </a:outerShdw>
          </a:effectLst>
        </p:spPr>
        <p:txBody>
          <a:bodyPr lIns="90000" tIns="46800" rIns="90000" bIns="46800"/>
          <a:lstStyle/>
          <a:p>
            <a:pPr algn="ctr"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sz="4400" b="1">
                <a:solidFill>
                  <a:srgbClr val="595959"/>
                </a:solidFill>
                <a:latin typeface="Calibri" pitchFamily="32" charset="0"/>
                <a:cs typeface="Arial Unicode MS" charset="0"/>
              </a:rPr>
              <a:t>TYPE RATING</a:t>
            </a:r>
          </a:p>
          <a:p>
            <a:pPr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en-US" sz="2800">
              <a:solidFill>
                <a:srgbClr val="595959"/>
              </a:solidFill>
              <a:latin typeface="Calibri" pitchFamily="32" charset="0"/>
              <a:cs typeface="Arial Unicode MS" charset="0"/>
            </a:endParaRPr>
          </a:p>
          <a:p>
            <a:pPr algn="ctr"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en-US" sz="2800">
              <a:solidFill>
                <a:srgbClr val="595959"/>
              </a:solidFill>
              <a:cs typeface="Arial Unicode MS" charset="0"/>
            </a:endParaRPr>
          </a:p>
          <a:p>
            <a:pPr algn="ctr"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en-US" sz="2800">
              <a:solidFill>
                <a:srgbClr val="595959"/>
              </a:solidFill>
              <a:cs typeface="Arial Unicode MS" charset="0"/>
            </a:endParaRPr>
          </a:p>
          <a:p>
            <a:pPr algn="ctr"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2800">
                <a:solidFill>
                  <a:srgbClr val="595959"/>
                </a:solidFill>
                <a:cs typeface="Arial Unicode MS" charset="0"/>
              </a:rPr>
              <a:t> </a:t>
            </a:r>
          </a:p>
        </p:txBody>
      </p:sp>
      <p:sp>
        <p:nvSpPr>
          <p:cNvPr id="44039" name="Text Box 7"/>
          <p:cNvSpPr txBox="1">
            <a:spLocks noChangeArrowheads="1"/>
          </p:cNvSpPr>
          <p:nvPr/>
        </p:nvSpPr>
        <p:spPr bwMode="auto">
          <a:xfrm>
            <a:off x="338138" y="2667000"/>
            <a:ext cx="8343900" cy="3295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sz="3200" b="1">
              <a:solidFill>
                <a:srgbClr val="595959"/>
              </a:solidFill>
              <a:latin typeface="Calibri" pitchFamily="1" charset="0"/>
            </a:endParaRPr>
          </a:p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3200" b="1">
                <a:solidFill>
                  <a:srgbClr val="595959"/>
                </a:solidFill>
                <a:latin typeface="Calibri" pitchFamily="1" charset="0"/>
              </a:rPr>
              <a:t>Type Specific Training </a:t>
            </a:r>
          </a:p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3200" b="1">
                <a:solidFill>
                  <a:srgbClr val="595959"/>
                </a:solidFill>
                <a:latin typeface="Calibri" pitchFamily="1" charset="0"/>
              </a:rPr>
              <a:t>provided by well known European TRTOs</a:t>
            </a:r>
          </a:p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sz="3200" b="1">
              <a:solidFill>
                <a:srgbClr val="595959"/>
              </a:solidFill>
              <a:latin typeface="Calibri" pitchFamily="1" charset="0"/>
            </a:endParaRPr>
          </a:p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3200" b="1">
                <a:solidFill>
                  <a:srgbClr val="595959"/>
                </a:solidFill>
                <a:latin typeface="Calibri" pitchFamily="1" charset="0"/>
              </a:rPr>
              <a:t>FSC, Netherlands</a:t>
            </a:r>
          </a:p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3200" b="1">
                <a:solidFill>
                  <a:srgbClr val="595959"/>
                </a:solidFill>
                <a:latin typeface="Calibri" pitchFamily="1" charset="0"/>
              </a:rPr>
              <a:t>RWL, Germany</a:t>
            </a:r>
            <a:endParaRPr lang="cs-CZ" sz="3200" b="1">
              <a:solidFill>
                <a:srgbClr val="595959"/>
              </a:solidFill>
              <a:latin typeface="Calibri" pitchFamily="1" charset="0"/>
            </a:endParaRPr>
          </a:p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z="3200" b="1">
                <a:solidFill>
                  <a:srgbClr val="595959"/>
                </a:solidFill>
                <a:latin typeface="Calibri" pitchFamily="1" charset="0"/>
              </a:rPr>
              <a:t>IFTC, Turkey</a:t>
            </a:r>
            <a:r>
              <a:rPr lang="en-US" sz="3200" b="1">
                <a:solidFill>
                  <a:srgbClr val="595959"/>
                </a:solidFill>
                <a:latin typeface="Calibri" pitchFamily="1" charset="0"/>
              </a:rPr>
              <a:t> </a:t>
            </a:r>
          </a:p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sz="3200">
              <a:solidFill>
                <a:srgbClr val="595959"/>
              </a:solidFill>
            </a:endParaRPr>
          </a:p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sz="3200">
              <a:solidFill>
                <a:srgbClr val="595959"/>
              </a:solidFill>
            </a:endParaRPr>
          </a:p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3200">
                <a:solidFill>
                  <a:srgbClr val="595959"/>
                </a:solidFill>
              </a:rPr>
              <a:t> </a:t>
            </a:r>
          </a:p>
        </p:txBody>
      </p:sp>
      <p:pic>
        <p:nvPicPr>
          <p:cNvPr id="27655" name="Obrázek 9" descr="AeroJOB NEW Hight Quality1 Orizle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8" y="6143625"/>
            <a:ext cx="1000125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71500"/>
          </a:xfrm>
          <a:prstGeom prst="rect">
            <a:avLst/>
          </a:prstGeom>
          <a:gradFill rotWithShape="0">
            <a:gsLst>
              <a:gs pos="0">
                <a:srgbClr val="204066"/>
              </a:gs>
              <a:gs pos="100000">
                <a:srgbClr val="0E2138"/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>
            <a:outerShdw dist="76368" dir="2700000" algn="ctr" rotWithShape="0">
              <a:srgbClr val="000000">
                <a:alpha val="50027"/>
              </a:srgbClr>
            </a:outerShdw>
          </a:effectLst>
        </p:spPr>
        <p:txBody>
          <a:bodyPr lIns="90000" tIns="46800" rIns="90000" bIns="46800" anchor="ctr"/>
          <a:lstStyle/>
          <a:p>
            <a:pPr algn="ctr"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sz="2800">
                <a:solidFill>
                  <a:srgbClr val="FFFFFF"/>
                </a:solidFill>
                <a:latin typeface="Arial Rounded MT Bold" pitchFamily="32" charset="0"/>
                <a:cs typeface="Arial Unicode MS" charset="0"/>
              </a:rPr>
              <a:t>A T P  </a:t>
            </a:r>
            <a:r>
              <a:rPr lang="cs-CZ" sz="2800">
                <a:solidFill>
                  <a:srgbClr val="BFBFBF"/>
                </a:solidFill>
                <a:latin typeface="Arial Rounded MT Bold" pitchFamily="32" charset="0"/>
                <a:cs typeface="Arial Unicode MS" charset="0"/>
              </a:rPr>
              <a:t>- A e r o J O B    T r a i n i n g  </a:t>
            </a:r>
            <a:r>
              <a:rPr lang="cs-CZ" sz="2800" spc="600">
                <a:solidFill>
                  <a:srgbClr val="BFBFBF"/>
                </a:solidFill>
                <a:latin typeface="Arial Rounded MT Bold" pitchFamily="32" charset="0"/>
                <a:cs typeface="Arial Unicode MS" charset="0"/>
              </a:rPr>
              <a:t>Program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1000" fill="hold"/>
                                        <p:tgtEl>
                                          <p:spTgt spid="440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440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1000"/>
                                        <p:tgtEl>
                                          <p:spTgt spid="44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2" dur="1000" fill="hold"/>
                                        <p:tgtEl>
                                          <p:spTgt spid="440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" dur="1000" fill="hold"/>
                                        <p:tgtEl>
                                          <p:spTgt spid="440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4" dur="1000"/>
                                        <p:tgtEl>
                                          <p:spTgt spid="440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8" dur="1000" fill="hold"/>
                                        <p:tgtEl>
                                          <p:spTgt spid="440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9" dur="1000" fill="hold"/>
                                        <p:tgtEl>
                                          <p:spTgt spid="440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20" dur="1000"/>
                                        <p:tgtEl>
                                          <p:spTgt spid="440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3" dur="1000" fill="hold"/>
                                        <p:tgtEl>
                                          <p:spTgt spid="440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4" dur="1000" fill="hold"/>
                                        <p:tgtEl>
                                          <p:spTgt spid="440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25" dur="1000"/>
                                        <p:tgtEl>
                                          <p:spTgt spid="440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8" dur="1000" fill="hold"/>
                                        <p:tgtEl>
                                          <p:spTgt spid="440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9" dur="1000" fill="hold"/>
                                        <p:tgtEl>
                                          <p:spTgt spid="440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30" dur="1000"/>
                                        <p:tgtEl>
                                          <p:spTgt spid="440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3" dur="1000" fill="hold"/>
                                        <p:tgtEl>
                                          <p:spTgt spid="440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4" dur="1000" fill="hold"/>
                                        <p:tgtEl>
                                          <p:spTgt spid="440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35" dur="1000"/>
                                        <p:tgtEl>
                                          <p:spTgt spid="440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8" dur="1000" fill="hold"/>
                                        <p:tgtEl>
                                          <p:spTgt spid="440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9" dur="1000" fill="hold"/>
                                        <p:tgtEl>
                                          <p:spTgt spid="440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40" dur="1000"/>
                                        <p:tgtEl>
                                          <p:spTgt spid="440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1"/>
          <p:cNvSpPr txBox="1">
            <a:spLocks noChangeArrowheads="1"/>
          </p:cNvSpPr>
          <p:nvPr/>
        </p:nvSpPr>
        <p:spPr bwMode="auto">
          <a:xfrm>
            <a:off x="1314450" y="6215063"/>
            <a:ext cx="6400800" cy="1168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algn="ctr">
              <a:spcBef>
                <a:spcPts val="8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z="3200">
                <a:solidFill>
                  <a:srgbClr val="A6A6A6"/>
                </a:solidFill>
                <a:latin typeface="Arial Rounded MT Bold" pitchFamily="32" charset="0"/>
              </a:rPr>
              <a:t>A </a:t>
            </a:r>
            <a:r>
              <a:rPr lang="en-US" sz="3200">
                <a:solidFill>
                  <a:srgbClr val="A6A6A6"/>
                </a:solidFill>
                <a:latin typeface="Arial Rounded MT Bold" pitchFamily="32" charset="0"/>
              </a:rPr>
              <a:t>New Way to the Cockpit </a:t>
            </a:r>
          </a:p>
          <a:p>
            <a:pPr algn="ctr">
              <a:spcBef>
                <a:spcPts val="8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sz="3200">
              <a:solidFill>
                <a:srgbClr val="A6A6A6"/>
              </a:solidFill>
              <a:latin typeface="Arial Rounded MT Bold" pitchFamily="32" charset="0"/>
            </a:endParaRPr>
          </a:p>
        </p:txBody>
      </p:sp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338138" y="914400"/>
            <a:ext cx="8343900" cy="785813"/>
          </a:xfrm>
          <a:prstGeom prst="rect">
            <a:avLst/>
          </a:prstGeom>
          <a:gradFill rotWithShape="0">
            <a:gsLst>
              <a:gs pos="0">
                <a:srgbClr val="0E2138"/>
              </a:gs>
              <a:gs pos="100000">
                <a:srgbClr val="204066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>
            <a:outerShdw dist="177682" dir="2700000" algn="ctr" rotWithShape="0">
              <a:srgbClr val="000000">
                <a:alpha val="40033"/>
              </a:srgbClr>
            </a:outerShdw>
          </a:effectLst>
        </p:spPr>
        <p:txBody>
          <a:bodyPr lIns="90000" tIns="46800" rIns="90000" bIns="46800" anchor="ctr"/>
          <a:lstStyle/>
          <a:p>
            <a:pPr algn="ctr"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sz="4400">
                <a:solidFill>
                  <a:srgbClr val="F2F2F2"/>
                </a:solidFill>
                <a:latin typeface="Calibri" pitchFamily="32" charset="0"/>
                <a:cs typeface="Arial Unicode MS" charset="0"/>
              </a:rPr>
              <a:t>HIGH  STANDARDS  TRAINING</a:t>
            </a:r>
          </a:p>
        </p:txBody>
      </p:sp>
      <p:sp>
        <p:nvSpPr>
          <p:cNvPr id="45062" name="Text Box 6"/>
          <p:cNvSpPr txBox="1">
            <a:spLocks noChangeArrowheads="1"/>
          </p:cNvSpPr>
          <p:nvPr/>
        </p:nvSpPr>
        <p:spPr bwMode="auto">
          <a:xfrm>
            <a:off x="338138" y="1771650"/>
            <a:ext cx="8343900" cy="781050"/>
          </a:xfrm>
          <a:prstGeom prst="rect">
            <a:avLst/>
          </a:prstGeom>
          <a:solidFill>
            <a:srgbClr val="BFBFBF"/>
          </a:solidFill>
          <a:ln w="9360">
            <a:solidFill>
              <a:srgbClr val="7F7F7F"/>
            </a:solidFill>
            <a:miter lim="800000"/>
            <a:headEnd/>
            <a:tailEnd/>
          </a:ln>
          <a:effectLst>
            <a:outerShdw dist="177682" dir="2700000" algn="ctr" rotWithShape="0">
              <a:srgbClr val="000000">
                <a:alpha val="40033"/>
              </a:srgbClr>
            </a:outerShdw>
          </a:effectLst>
        </p:spPr>
        <p:txBody>
          <a:bodyPr lIns="90000" tIns="46800" rIns="90000" bIns="46800"/>
          <a:lstStyle/>
          <a:p>
            <a:pPr algn="ctr"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sz="4400" b="1">
                <a:solidFill>
                  <a:srgbClr val="595959"/>
                </a:solidFill>
                <a:latin typeface="Calibri" pitchFamily="32" charset="0"/>
                <a:cs typeface="Arial Unicode MS" charset="0"/>
              </a:rPr>
              <a:t>TYPE RATING</a:t>
            </a:r>
          </a:p>
          <a:p>
            <a:pPr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en-US" sz="2800">
              <a:solidFill>
                <a:srgbClr val="595959"/>
              </a:solidFill>
              <a:latin typeface="Calibri" pitchFamily="32" charset="0"/>
              <a:cs typeface="Arial Unicode MS" charset="0"/>
            </a:endParaRPr>
          </a:p>
          <a:p>
            <a:pPr algn="ctr"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en-US" sz="2800">
              <a:solidFill>
                <a:srgbClr val="595959"/>
              </a:solidFill>
              <a:cs typeface="Arial Unicode MS" charset="0"/>
            </a:endParaRPr>
          </a:p>
          <a:p>
            <a:pPr algn="ctr"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en-US" sz="2800">
              <a:solidFill>
                <a:srgbClr val="595959"/>
              </a:solidFill>
              <a:cs typeface="Arial Unicode MS" charset="0"/>
            </a:endParaRPr>
          </a:p>
          <a:p>
            <a:pPr algn="ctr"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2800">
                <a:solidFill>
                  <a:srgbClr val="595959"/>
                </a:solidFill>
                <a:cs typeface="Arial Unicode MS" charset="0"/>
              </a:rPr>
              <a:t> </a:t>
            </a:r>
          </a:p>
        </p:txBody>
      </p:sp>
      <p:sp>
        <p:nvSpPr>
          <p:cNvPr id="45063" name="Text Box 7"/>
          <p:cNvSpPr txBox="1">
            <a:spLocks noChangeArrowheads="1"/>
          </p:cNvSpPr>
          <p:nvPr/>
        </p:nvSpPr>
        <p:spPr bwMode="auto">
          <a:xfrm>
            <a:off x="338138" y="2667000"/>
            <a:ext cx="8343900" cy="3295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sz="3200" b="1">
              <a:solidFill>
                <a:srgbClr val="595959"/>
              </a:solidFill>
              <a:latin typeface="Calibri" pitchFamily="1" charset="0"/>
            </a:endParaRPr>
          </a:p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sz="3200" b="1">
              <a:solidFill>
                <a:srgbClr val="595959"/>
              </a:solidFill>
              <a:latin typeface="Calibri" pitchFamily="1" charset="0"/>
            </a:endParaRPr>
          </a:p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4400" b="1">
                <a:solidFill>
                  <a:srgbClr val="595959"/>
                </a:solidFill>
                <a:latin typeface="Calibri" pitchFamily="1" charset="0"/>
              </a:rPr>
              <a:t>Final Step in Preparation for </a:t>
            </a:r>
          </a:p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4400" b="1">
                <a:solidFill>
                  <a:srgbClr val="595959"/>
                </a:solidFill>
                <a:latin typeface="Calibri" pitchFamily="1" charset="0"/>
              </a:rPr>
              <a:t>the Airline Cockpit</a:t>
            </a:r>
          </a:p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sz="3200">
              <a:solidFill>
                <a:srgbClr val="595959"/>
              </a:solidFill>
            </a:endParaRPr>
          </a:p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3200">
                <a:solidFill>
                  <a:srgbClr val="595959"/>
                </a:solidFill>
              </a:rPr>
              <a:t> </a:t>
            </a:r>
          </a:p>
        </p:txBody>
      </p:sp>
      <p:pic>
        <p:nvPicPr>
          <p:cNvPr id="28679" name="Obrázek 9" descr="AeroJOB NEW Hight Quality1 Orizle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8" y="6143625"/>
            <a:ext cx="1000125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71500"/>
          </a:xfrm>
          <a:prstGeom prst="rect">
            <a:avLst/>
          </a:prstGeom>
          <a:gradFill rotWithShape="0">
            <a:gsLst>
              <a:gs pos="0">
                <a:srgbClr val="204066"/>
              </a:gs>
              <a:gs pos="100000">
                <a:srgbClr val="0E2138"/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>
            <a:outerShdw dist="76368" dir="2700000" algn="ctr" rotWithShape="0">
              <a:srgbClr val="000000">
                <a:alpha val="50027"/>
              </a:srgbClr>
            </a:outerShdw>
          </a:effectLst>
        </p:spPr>
        <p:txBody>
          <a:bodyPr lIns="90000" tIns="46800" rIns="90000" bIns="46800" anchor="ctr"/>
          <a:lstStyle/>
          <a:p>
            <a:pPr algn="ctr"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sz="2800">
                <a:solidFill>
                  <a:srgbClr val="FFFFFF"/>
                </a:solidFill>
                <a:latin typeface="Arial Rounded MT Bold" pitchFamily="32" charset="0"/>
                <a:cs typeface="Arial Unicode MS" charset="0"/>
              </a:rPr>
              <a:t>A T P  </a:t>
            </a:r>
            <a:r>
              <a:rPr lang="cs-CZ" sz="2800">
                <a:solidFill>
                  <a:srgbClr val="BFBFBF"/>
                </a:solidFill>
                <a:latin typeface="Arial Rounded MT Bold" pitchFamily="32" charset="0"/>
                <a:cs typeface="Arial Unicode MS" charset="0"/>
              </a:rPr>
              <a:t>- A e r o J O B    T r a i n i n g  </a:t>
            </a:r>
            <a:r>
              <a:rPr lang="cs-CZ" sz="2800" spc="600">
                <a:solidFill>
                  <a:srgbClr val="BFBFBF"/>
                </a:solidFill>
                <a:latin typeface="Arial Rounded MT Bold" pitchFamily="32" charset="0"/>
                <a:cs typeface="Arial Unicode MS" charset="0"/>
              </a:rPr>
              <a:t>Program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1000" fill="hold"/>
                                        <p:tgtEl>
                                          <p:spTgt spid="450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450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1000"/>
                                        <p:tgtEl>
                                          <p:spTgt spid="450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2" dur="1000" fill="hold"/>
                                        <p:tgtEl>
                                          <p:spTgt spid="450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" dur="1000" fill="hold"/>
                                        <p:tgtEl>
                                          <p:spTgt spid="450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4" dur="1000"/>
                                        <p:tgtEl>
                                          <p:spTgt spid="450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1000" fill="hold"/>
                                        <p:tgtEl>
                                          <p:spTgt spid="450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284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1000" fill="hold"/>
                                        <p:tgtEl>
                                          <p:spTgt spid="450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284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kupina 6"/>
          <p:cNvGrpSpPr>
            <a:grpSpLocks/>
          </p:cNvGrpSpPr>
          <p:nvPr/>
        </p:nvGrpSpPr>
        <p:grpSpPr bwMode="auto">
          <a:xfrm>
            <a:off x="142875" y="2571750"/>
            <a:ext cx="8863013" cy="3389313"/>
            <a:chOff x="188913" y="2932113"/>
            <a:chExt cx="8863012" cy="3389312"/>
          </a:xfrm>
        </p:grpSpPr>
        <p:pic>
          <p:nvPicPr>
            <p:cNvPr id="29709" name="Picture 7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88913" y="2932113"/>
              <a:ext cx="3968750" cy="16764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pic>
          <p:nvPicPr>
            <p:cNvPr id="29710" name="Picture 8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790950" y="3035300"/>
              <a:ext cx="1866900" cy="1573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pic>
          <p:nvPicPr>
            <p:cNvPr id="29711" name="Picture 9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273675" y="3035300"/>
              <a:ext cx="1681163" cy="1573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pic>
          <p:nvPicPr>
            <p:cNvPr id="29712" name="Picture 10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6613525" y="2932113"/>
              <a:ext cx="2408238" cy="16764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pic>
          <p:nvPicPr>
            <p:cNvPr id="29713" name="Picture 11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6583363" y="4754563"/>
              <a:ext cx="2468562" cy="156686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29714" name="AutoShape 12"/>
            <p:cNvSpPr>
              <a:spLocks noChangeArrowheads="1"/>
            </p:cNvSpPr>
            <p:nvPr/>
          </p:nvSpPr>
          <p:spPr bwMode="auto">
            <a:xfrm>
              <a:off x="3352800" y="3333750"/>
              <a:ext cx="762000" cy="742950"/>
            </a:xfrm>
            <a:prstGeom prst="chevron">
              <a:avLst>
                <a:gd name="adj" fmla="val 50000"/>
              </a:avLst>
            </a:prstGeom>
            <a:solidFill>
              <a:srgbClr val="C00000"/>
            </a:solidFill>
            <a:ln w="38160">
              <a:solidFill>
                <a:srgbClr val="385D8A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9715" name="AutoShape 13"/>
            <p:cNvSpPr>
              <a:spLocks noChangeArrowheads="1"/>
            </p:cNvSpPr>
            <p:nvPr/>
          </p:nvSpPr>
          <p:spPr bwMode="auto">
            <a:xfrm>
              <a:off x="4895850" y="3333750"/>
              <a:ext cx="762000" cy="742950"/>
            </a:xfrm>
            <a:prstGeom prst="chevron">
              <a:avLst>
                <a:gd name="adj" fmla="val 50000"/>
              </a:avLst>
            </a:prstGeom>
            <a:solidFill>
              <a:srgbClr val="C00000"/>
            </a:solidFill>
            <a:ln w="38160">
              <a:solidFill>
                <a:srgbClr val="385D8A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9716" name="AutoShape 14"/>
            <p:cNvSpPr>
              <a:spLocks noChangeArrowheads="1"/>
            </p:cNvSpPr>
            <p:nvPr/>
          </p:nvSpPr>
          <p:spPr bwMode="auto">
            <a:xfrm>
              <a:off x="6172200" y="3333750"/>
              <a:ext cx="762000" cy="742950"/>
            </a:xfrm>
            <a:prstGeom prst="chevron">
              <a:avLst>
                <a:gd name="adj" fmla="val 50000"/>
              </a:avLst>
            </a:prstGeom>
            <a:solidFill>
              <a:srgbClr val="C00000"/>
            </a:solidFill>
            <a:ln w="38160">
              <a:solidFill>
                <a:srgbClr val="385D8A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9717" name="AutoShape 15"/>
            <p:cNvSpPr>
              <a:spLocks noChangeArrowheads="1"/>
            </p:cNvSpPr>
            <p:nvPr/>
          </p:nvSpPr>
          <p:spPr bwMode="auto">
            <a:xfrm rot="5400000">
              <a:off x="7265988" y="4171950"/>
              <a:ext cx="762000" cy="742950"/>
            </a:xfrm>
            <a:prstGeom prst="chevron">
              <a:avLst>
                <a:gd name="adj" fmla="val 50000"/>
              </a:avLst>
            </a:prstGeom>
            <a:solidFill>
              <a:srgbClr val="C00000"/>
            </a:solidFill>
            <a:ln w="38160">
              <a:solidFill>
                <a:srgbClr val="385D8A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</p:grpSp>
      <p:sp>
        <p:nvSpPr>
          <p:cNvPr id="19" name="Text Box 5"/>
          <p:cNvSpPr txBox="1">
            <a:spLocks noChangeArrowheads="1"/>
          </p:cNvSpPr>
          <p:nvPr/>
        </p:nvSpPr>
        <p:spPr bwMode="auto">
          <a:xfrm>
            <a:off x="285750" y="4786313"/>
            <a:ext cx="2357438" cy="928687"/>
          </a:xfrm>
          <a:prstGeom prst="rect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z="3200">
                <a:solidFill>
                  <a:srgbClr val="F2F2F2"/>
                </a:solidFill>
                <a:latin typeface="Calibri" pitchFamily="1" charset="0"/>
              </a:rPr>
              <a:t>VMC Upset Recovery</a:t>
            </a:r>
          </a:p>
        </p:txBody>
      </p:sp>
      <p:sp>
        <p:nvSpPr>
          <p:cNvPr id="20" name="Text Box 5"/>
          <p:cNvSpPr txBox="1">
            <a:spLocks noChangeArrowheads="1"/>
          </p:cNvSpPr>
          <p:nvPr/>
        </p:nvSpPr>
        <p:spPr bwMode="auto">
          <a:xfrm>
            <a:off x="1785938" y="5786438"/>
            <a:ext cx="2428875" cy="928687"/>
          </a:xfrm>
          <a:prstGeom prst="rect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z="3200">
                <a:solidFill>
                  <a:srgbClr val="F2F2F2"/>
                </a:solidFill>
                <a:latin typeface="Calibri" pitchFamily="1" charset="0"/>
              </a:rPr>
              <a:t>IMC Upset Recovery</a:t>
            </a:r>
          </a:p>
        </p:txBody>
      </p:sp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4214813" y="4714875"/>
            <a:ext cx="2428875" cy="928688"/>
          </a:xfrm>
          <a:prstGeom prst="rect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z="3200">
                <a:solidFill>
                  <a:srgbClr val="F2F2F2"/>
                </a:solidFill>
                <a:latin typeface="Calibri" pitchFamily="1" charset="0"/>
              </a:rPr>
              <a:t>IMC Upset Recovery</a:t>
            </a:r>
          </a:p>
        </p:txBody>
      </p:sp>
      <p:sp>
        <p:nvSpPr>
          <p:cNvPr id="50185" name="Šipka nahoru 21"/>
          <p:cNvSpPr>
            <a:spLocks noChangeArrowheads="1"/>
          </p:cNvSpPr>
          <p:nvPr/>
        </p:nvSpPr>
        <p:spPr bwMode="auto">
          <a:xfrm>
            <a:off x="2928938" y="3929063"/>
            <a:ext cx="484187" cy="1857375"/>
          </a:xfrm>
          <a:prstGeom prst="upArrow">
            <a:avLst>
              <a:gd name="adj1" fmla="val 50000"/>
              <a:gd name="adj2" fmla="val 110305"/>
            </a:avLst>
          </a:prstGeom>
          <a:solidFill>
            <a:srgbClr val="C0000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50186" name="Šipka nahoru 22"/>
          <p:cNvSpPr>
            <a:spLocks noChangeArrowheads="1"/>
          </p:cNvSpPr>
          <p:nvPr/>
        </p:nvSpPr>
        <p:spPr bwMode="auto">
          <a:xfrm>
            <a:off x="928688" y="3929063"/>
            <a:ext cx="484187" cy="857250"/>
          </a:xfrm>
          <a:prstGeom prst="upArrow">
            <a:avLst>
              <a:gd name="adj1" fmla="val 50000"/>
              <a:gd name="adj2" fmla="val 110320"/>
            </a:avLst>
          </a:prstGeom>
          <a:solidFill>
            <a:srgbClr val="C0000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50187" name="Šipka nahoru 23"/>
          <p:cNvSpPr>
            <a:spLocks noChangeArrowheads="1"/>
          </p:cNvSpPr>
          <p:nvPr/>
        </p:nvSpPr>
        <p:spPr bwMode="auto">
          <a:xfrm>
            <a:off x="5715000" y="3929063"/>
            <a:ext cx="484188" cy="857250"/>
          </a:xfrm>
          <a:prstGeom prst="upArrow">
            <a:avLst>
              <a:gd name="adj1" fmla="val 50000"/>
              <a:gd name="adj2" fmla="val 110320"/>
            </a:avLst>
          </a:prstGeom>
          <a:solidFill>
            <a:srgbClr val="C0000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3" name="Text Box 5"/>
          <p:cNvSpPr txBox="1">
            <a:spLocks noChangeArrowheads="1"/>
          </p:cNvSpPr>
          <p:nvPr/>
        </p:nvSpPr>
        <p:spPr bwMode="auto">
          <a:xfrm>
            <a:off x="0" y="928670"/>
            <a:ext cx="7072330" cy="1285884"/>
          </a:xfrm>
          <a:prstGeom prst="rect">
            <a:avLst/>
          </a:prstGeom>
          <a:solidFill>
            <a:schemeClr val="accent2">
              <a:lumMod val="50000"/>
              <a:alpha val="50196"/>
            </a:schemeClr>
          </a:solidFill>
          <a:ln w="12700">
            <a:noFill/>
            <a:round/>
            <a:headEnd/>
            <a:tailEnd/>
          </a:ln>
          <a:effectLst>
            <a:outerShdw blurRad="254000" dist="431800" dir="2700000" algn="tl" rotWithShape="0">
              <a:schemeClr val="tx1">
                <a:alpha val="84000"/>
              </a:schemeClr>
            </a:outerShdw>
            <a:softEdge rad="31750"/>
          </a:effectLst>
        </p:spPr>
        <p:txBody>
          <a:bodyPr lIns="90000" tIns="46800" rIns="90000" bIns="46800" anchor="ctr"/>
          <a:lstStyle/>
          <a:p>
            <a:pPr>
              <a:defRPr/>
            </a:pPr>
            <a:r>
              <a:rPr lang="cs-CZ" sz="4400" b="1"/>
              <a:t>Additional Flight Lesson</a:t>
            </a:r>
          </a:p>
        </p:txBody>
      </p:sp>
      <p:sp>
        <p:nvSpPr>
          <p:cNvPr id="24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71500"/>
          </a:xfrm>
          <a:prstGeom prst="rect">
            <a:avLst/>
          </a:prstGeom>
          <a:gradFill rotWithShape="0">
            <a:gsLst>
              <a:gs pos="0">
                <a:srgbClr val="204066"/>
              </a:gs>
              <a:gs pos="100000">
                <a:srgbClr val="0E2138"/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>
            <a:outerShdw dist="76368" dir="2700000" algn="ctr" rotWithShape="0">
              <a:srgbClr val="000000">
                <a:alpha val="50027"/>
              </a:srgbClr>
            </a:outerShdw>
          </a:effectLst>
        </p:spPr>
        <p:txBody>
          <a:bodyPr lIns="90000" tIns="46800" rIns="90000" bIns="46800" anchor="ctr"/>
          <a:lstStyle/>
          <a:p>
            <a:pPr algn="ctr"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sz="2800">
                <a:solidFill>
                  <a:srgbClr val="FFFFFF"/>
                </a:solidFill>
                <a:latin typeface="Arial Rounded MT Bold" pitchFamily="32" charset="0"/>
                <a:cs typeface="Arial Unicode MS" charset="0"/>
              </a:rPr>
              <a:t>A T P  </a:t>
            </a:r>
            <a:r>
              <a:rPr lang="cs-CZ" sz="2800">
                <a:solidFill>
                  <a:srgbClr val="BFBFBF"/>
                </a:solidFill>
                <a:latin typeface="Arial Rounded MT Bold" pitchFamily="32" charset="0"/>
                <a:cs typeface="Arial Unicode MS" charset="0"/>
              </a:rPr>
              <a:t>- A e r o J O B    T r a i n i n g  </a:t>
            </a:r>
            <a:r>
              <a:rPr lang="cs-CZ" sz="2800" spc="600">
                <a:solidFill>
                  <a:srgbClr val="BFBFBF"/>
                </a:solidFill>
                <a:latin typeface="Arial Rounded MT Bold" pitchFamily="32" charset="0"/>
                <a:cs typeface="Arial Unicode MS" charset="0"/>
              </a:rPr>
              <a:t>Program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0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0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0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50185" grpId="0" animBg="1"/>
      <p:bldP spid="50186" grpId="0" animBg="1"/>
      <p:bldP spid="5018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3"/>
          <p:cNvSpPr>
            <a:spLocks noChangeArrowheads="1"/>
          </p:cNvSpPr>
          <p:nvPr/>
        </p:nvSpPr>
        <p:spPr bwMode="auto">
          <a:xfrm>
            <a:off x="504825" y="1095375"/>
            <a:ext cx="8201025" cy="323850"/>
          </a:xfrm>
          <a:prstGeom prst="rect">
            <a:avLst/>
          </a:prstGeom>
          <a:solidFill>
            <a:srgbClr val="BECEE4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graphicFrame>
        <p:nvGraphicFramePr>
          <p:cNvPr id="139339" name="Group 75"/>
          <p:cNvGraphicFramePr>
            <a:graphicFrameLocks noGrp="1"/>
          </p:cNvGraphicFramePr>
          <p:nvPr/>
        </p:nvGraphicFramePr>
        <p:xfrm>
          <a:off x="228600" y="873125"/>
          <a:ext cx="8534400" cy="5994400"/>
        </p:xfrm>
        <a:graphic>
          <a:graphicData uri="http://schemas.openxmlformats.org/drawingml/2006/table">
            <a:tbl>
              <a:tblPr/>
              <a:tblGrid>
                <a:gridCol w="4268788"/>
                <a:gridCol w="4265612"/>
              </a:tblGrid>
              <a:tr h="4413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1" charset="0"/>
                          <a:cs typeface="Arial Unicode MS" pitchFamily="1" charset="0"/>
                        </a:rPr>
                        <a:t>Course Features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1" charset="0"/>
                          <a:cs typeface="Arial Unicode MS" pitchFamily="1" charset="0"/>
                        </a:rPr>
                        <a:t>Course Outline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640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" charset="0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1" charset="0"/>
                        <a:cs typeface="Arial Unicode MS" pitchFamily="1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" charset="0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1" charset="0"/>
                        <a:cs typeface="Arial Unicode MS" pitchFamily="1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" charset="0"/>
                        <a:buNone/>
                        <a:tabLst/>
                      </a:pPr>
                      <a:r>
                        <a:rPr kumimoji="0" lang="en-US" sz="14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1" charset="0"/>
                          <a:cs typeface="Arial Unicode MS" pitchFamily="1" charset="0"/>
                        </a:rPr>
                        <a:t>Objective: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1" charset="0"/>
                          <a:cs typeface="Arial Unicode MS" pitchFamily="1" charset="0"/>
                        </a:rPr>
                        <a:t>Familiarizes students with procedures and techniques to recover an aircraft from upset situations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" charset="0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1" charset="0"/>
                        <a:cs typeface="Arial Unicode MS" pitchFamily="1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1" charset="0"/>
                          <a:cs typeface="Arial Unicode MS" pitchFamily="1" charset="0"/>
                        </a:rPr>
                        <a:t>Course Length: </a:t>
                      </a:r>
                      <a:b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1" charset="0"/>
                          <a:cs typeface="Arial Unicode MS" pitchFamily="1" charset="0"/>
                        </a:rPr>
                      </a:br>
                      <a:r>
                        <a:rPr kumimoji="0" lang="en-US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1" charset="0"/>
                          <a:cs typeface="Arial Unicode MS" pitchFamily="1" charset="0"/>
                        </a:rPr>
                        <a:t>Less than One day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" charset="0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1" charset="0"/>
                        <a:cs typeface="Arial Unicode MS" pitchFamily="1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1" charset="0"/>
                          <a:cs typeface="Arial Unicode MS" pitchFamily="1" charset="0"/>
                        </a:rPr>
                        <a:t>Course Delivery</a:t>
                      </a:r>
                      <a:b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1" charset="0"/>
                          <a:cs typeface="Arial Unicode MS" pitchFamily="1" charset="0"/>
                        </a:rPr>
                      </a:b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1" charset="0"/>
                          <a:cs typeface="Arial Unicode MS" pitchFamily="1" charset="0"/>
                        </a:rPr>
                        <a:t>Instructor-led simulator session that includes a briefing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1" charset="0"/>
                          <a:cs typeface="Arial Unicode MS" pitchFamily="1" charset="0"/>
                        </a:rPr>
                        <a:t>        – 1 hour briefing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1" charset="0"/>
                          <a:cs typeface="Arial Unicode MS" pitchFamily="1" charset="0"/>
                        </a:rPr>
                        <a:t>        – 1 hour simulator session</a:t>
                      </a:r>
                      <a:b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1" charset="0"/>
                          <a:cs typeface="Arial Unicode MS" pitchFamily="1" charset="0"/>
                        </a:rPr>
                      </a:b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1" charset="0"/>
                        <a:cs typeface="Arial Unicode MS" pitchFamily="1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" charset="0"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 Unicode MS" pitchFamily="1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" charset="0"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1" charset="0"/>
                        <a:cs typeface="Arial Unicode MS" pitchFamily="1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1" charset="0"/>
                          <a:cs typeface="Arial Unicode MS" pitchFamily="1" charset="0"/>
                        </a:rPr>
                        <a:t/>
                      </a:r>
                      <a:b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1" charset="0"/>
                          <a:cs typeface="Arial Unicode MS" pitchFamily="1" charset="0"/>
                        </a:rPr>
                      </a:b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1" charset="0"/>
                        <a:cs typeface="Arial Unicode MS" pitchFamily="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1" charset="2"/>
                        <a:buChar char="§"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1" charset="0"/>
                        <a:cs typeface="Arial Unicode MS" pitchFamily="1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1" charset="2"/>
                        <a:buChar char="§"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1" charset="0"/>
                        <a:cs typeface="Arial Unicode MS" pitchFamily="1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1" charset="2"/>
                        <a:buChar char="§"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1" charset="0"/>
                        <a:cs typeface="Arial Unicode MS" pitchFamily="1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1" charset="2"/>
                        <a:buChar char="§"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1" charset="0"/>
                          <a:cs typeface="Arial Unicode MS" pitchFamily="1" charset="0"/>
                        </a:rPr>
                        <a:t>Introduction to upset recovery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1" charset="2"/>
                        <a:buChar char="§"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1" charset="0"/>
                          <a:cs typeface="Arial Unicode MS" pitchFamily="1" charset="0"/>
                        </a:rPr>
                        <a:t>  Large airplanes aerodynamics characteristics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1" charset="2"/>
                        <a:buChar char="§"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1" charset="0"/>
                          <a:cs typeface="Arial Unicode MS" pitchFamily="1" charset="0"/>
                        </a:rPr>
                        <a:t>  Energy Management - pitch control, lateral, </a:t>
                      </a:r>
                      <a:b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1" charset="0"/>
                          <a:cs typeface="Arial Unicode MS" pitchFamily="1" charset="0"/>
                        </a:rPr>
                      </a:b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1" charset="0"/>
                          <a:cs typeface="Arial Unicode MS" pitchFamily="1" charset="0"/>
                        </a:rPr>
                        <a:t>   directional control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1" charset="2"/>
                        <a:buChar char="§"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1" charset="0"/>
                          <a:cs typeface="Arial Unicode MS" pitchFamily="1" charset="0"/>
                        </a:rPr>
                        <a:t>  Recovery techniques - factors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1" charset="2"/>
                        <a:buChar char="§"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1" charset="0"/>
                          <a:cs typeface="Arial Unicode MS" pitchFamily="1" charset="0"/>
                        </a:rPr>
                        <a:t>  Pitch-up scenarios performed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1" charset="2"/>
                        <a:buChar char="§"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1" charset="0"/>
                          <a:cs typeface="Arial Unicode MS" pitchFamily="1" charset="0"/>
                        </a:rPr>
                        <a:t>  Rollover scenarios performed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1" charset="2"/>
                        <a:buChar char="§"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1" charset="0"/>
                          <a:cs typeface="Arial Unicode MS" pitchFamily="1" charset="0"/>
                        </a:rPr>
                        <a:t>  Procedures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1" charset="0"/>
                        <a:cs typeface="Arial Unicode MS" pitchFamily="1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1" charset="2"/>
                        <a:buChar char="§"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1" charset="0"/>
                        <a:cs typeface="Arial Unicode MS" pitchFamily="1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1" charset="2"/>
                        <a:buChar char="§"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1" charset="0"/>
                          <a:cs typeface="Arial Unicode MS" pitchFamily="1" charset="0"/>
                        </a:rPr>
                        <a:t>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30734" name="Picture 33" descr="boeing_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8200" y="5334000"/>
            <a:ext cx="40386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35" name="Text Box 68"/>
          <p:cNvSpPr txBox="1">
            <a:spLocks noChangeArrowheads="1"/>
          </p:cNvSpPr>
          <p:nvPr/>
        </p:nvSpPr>
        <p:spPr bwMode="auto">
          <a:xfrm>
            <a:off x="822325" y="5286388"/>
            <a:ext cx="2289175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Provided by Johnny Mann </a:t>
            </a:r>
          </a:p>
          <a:p>
            <a:r>
              <a:rPr lang="en-US" sz="1400" dirty="0">
                <a:solidFill>
                  <a:schemeClr val="tx1"/>
                </a:solidFill>
              </a:rPr>
              <a:t>Marketing Analyst</a:t>
            </a:r>
          </a:p>
          <a:p>
            <a:r>
              <a:rPr lang="en-US" sz="1400" dirty="0">
                <a:solidFill>
                  <a:schemeClr val="tx1"/>
                </a:solidFill>
              </a:rPr>
              <a:t>BOEING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0" y="1714488"/>
            <a:ext cx="6357950" cy="1285884"/>
          </a:xfrm>
          <a:prstGeom prst="rect">
            <a:avLst/>
          </a:prstGeom>
          <a:solidFill>
            <a:schemeClr val="accent2">
              <a:lumMod val="50000"/>
              <a:alpha val="50196"/>
            </a:schemeClr>
          </a:solidFill>
          <a:ln w="12700">
            <a:noFill/>
            <a:round/>
            <a:headEnd/>
            <a:tailEnd/>
          </a:ln>
          <a:effectLst>
            <a:outerShdw blurRad="254000" dist="431800" dir="2700000" algn="tl" rotWithShape="0">
              <a:schemeClr val="tx1">
                <a:alpha val="84000"/>
              </a:schemeClr>
            </a:outerShdw>
            <a:softEdge rad="31750"/>
          </a:effectLst>
        </p:spPr>
        <p:txBody>
          <a:bodyPr lIns="90000" tIns="46800" rIns="90000" bIns="46800" anchor="ctr"/>
          <a:lstStyle/>
          <a:p>
            <a:pPr>
              <a:defRPr/>
            </a:pPr>
            <a:r>
              <a:rPr lang="cs-CZ" sz="4400" b="1" dirty="0" err="1"/>
              <a:t>Course</a:t>
            </a:r>
            <a:r>
              <a:rPr lang="cs-CZ" sz="4400" b="1" dirty="0"/>
              <a:t> </a:t>
            </a:r>
            <a:r>
              <a:rPr lang="cs-CZ" sz="4400" b="1" dirty="0" err="1"/>
              <a:t>Creation</a:t>
            </a:r>
            <a:r>
              <a:rPr lang="cs-CZ" sz="4400" b="1" dirty="0"/>
              <a:t> Team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71500"/>
          </a:xfrm>
          <a:prstGeom prst="rect">
            <a:avLst/>
          </a:prstGeom>
          <a:gradFill rotWithShape="0">
            <a:gsLst>
              <a:gs pos="0">
                <a:srgbClr val="204066"/>
              </a:gs>
              <a:gs pos="100000">
                <a:srgbClr val="0E2138"/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>
            <a:outerShdw dist="76368" dir="2700000" algn="ctr" rotWithShape="0">
              <a:srgbClr val="000000">
                <a:alpha val="50027"/>
              </a:srgbClr>
            </a:outerShdw>
          </a:effectLst>
        </p:spPr>
        <p:txBody>
          <a:bodyPr lIns="90000" tIns="46800" rIns="90000" bIns="46800" anchor="ctr"/>
          <a:lstStyle/>
          <a:p>
            <a:pPr algn="ctr"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sz="2800">
                <a:solidFill>
                  <a:srgbClr val="FFFFFF"/>
                </a:solidFill>
                <a:latin typeface="Arial Rounded MT Bold" pitchFamily="32" charset="0"/>
                <a:cs typeface="Arial Unicode MS" charset="0"/>
              </a:rPr>
              <a:t>A T P  </a:t>
            </a:r>
            <a:r>
              <a:rPr lang="cs-CZ" sz="2800">
                <a:solidFill>
                  <a:srgbClr val="BFBFBF"/>
                </a:solidFill>
                <a:latin typeface="Arial Rounded MT Bold" pitchFamily="32" charset="0"/>
                <a:cs typeface="Arial Unicode MS" charset="0"/>
              </a:rPr>
              <a:t>- A e r o J O B    T r a i n i n g  </a:t>
            </a:r>
            <a:r>
              <a:rPr lang="cs-CZ" sz="2800" spc="600">
                <a:solidFill>
                  <a:srgbClr val="BFBFBF"/>
                </a:solidFill>
                <a:latin typeface="Arial Rounded MT Bold" pitchFamily="32" charset="0"/>
                <a:cs typeface="Arial Unicode MS" charset="0"/>
              </a:rPr>
              <a:t>Program</a:t>
            </a:r>
          </a:p>
        </p:txBody>
      </p:sp>
      <p:sp>
        <p:nvSpPr>
          <p:cNvPr id="8" name="Text Box 1"/>
          <p:cNvSpPr txBox="1">
            <a:spLocks noChangeArrowheads="1"/>
          </p:cNvSpPr>
          <p:nvPr/>
        </p:nvSpPr>
        <p:spPr bwMode="auto">
          <a:xfrm>
            <a:off x="1314450" y="6215063"/>
            <a:ext cx="6400800" cy="1168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algn="ctr">
              <a:spcBef>
                <a:spcPts val="8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z="3200" dirty="0">
                <a:solidFill>
                  <a:srgbClr val="A6A6A6"/>
                </a:solidFill>
                <a:latin typeface="Arial Rounded MT Bold" pitchFamily="32" charset="0"/>
              </a:rPr>
              <a:t>A </a:t>
            </a:r>
            <a:r>
              <a:rPr lang="en-US" sz="3200" dirty="0">
                <a:solidFill>
                  <a:srgbClr val="A6A6A6"/>
                </a:solidFill>
                <a:latin typeface="Arial Rounded MT Bold" pitchFamily="32" charset="0"/>
              </a:rPr>
              <a:t>New Way to the Cockpit </a:t>
            </a:r>
          </a:p>
          <a:p>
            <a:pPr algn="ctr">
              <a:spcBef>
                <a:spcPts val="8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sz="3200" dirty="0">
              <a:solidFill>
                <a:srgbClr val="A6A6A6"/>
              </a:solidFill>
              <a:latin typeface="Arial Rounded MT Bold" pitchFamily="32" charset="0"/>
            </a:endParaRPr>
          </a:p>
        </p:txBody>
      </p:sp>
      <p:pic>
        <p:nvPicPr>
          <p:cNvPr id="9" name="Obrázek 7" descr="AeroJOB NEW Hight Quality1 Orizle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8" y="6143625"/>
            <a:ext cx="1000125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1"/>
          <p:cNvSpPr txBox="1">
            <a:spLocks noChangeArrowheads="1"/>
          </p:cNvSpPr>
          <p:nvPr/>
        </p:nvSpPr>
        <p:spPr bwMode="auto">
          <a:xfrm>
            <a:off x="1314450" y="6215063"/>
            <a:ext cx="6400800" cy="1168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algn="ctr">
              <a:spcBef>
                <a:spcPts val="8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z="3200">
                <a:solidFill>
                  <a:srgbClr val="A6A6A6"/>
                </a:solidFill>
                <a:latin typeface="Arial Rounded MT Bold" pitchFamily="32" charset="0"/>
              </a:rPr>
              <a:t>A </a:t>
            </a:r>
            <a:r>
              <a:rPr lang="en-US" sz="3200">
                <a:solidFill>
                  <a:srgbClr val="A6A6A6"/>
                </a:solidFill>
                <a:latin typeface="Arial Rounded MT Bold" pitchFamily="32" charset="0"/>
              </a:rPr>
              <a:t>New Way to the Cockpit </a:t>
            </a:r>
          </a:p>
          <a:p>
            <a:pPr algn="ctr">
              <a:spcBef>
                <a:spcPts val="8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sz="3200">
              <a:solidFill>
                <a:srgbClr val="A6A6A6"/>
              </a:solidFill>
              <a:latin typeface="Arial Rounded MT Bold" pitchFamily="32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357188" y="2714625"/>
            <a:ext cx="8459787" cy="1428750"/>
          </a:xfrm>
          <a:prstGeom prst="rect">
            <a:avLst/>
          </a:prstGeom>
          <a:gradFill rotWithShape="0">
            <a:gsLst>
              <a:gs pos="0">
                <a:srgbClr val="0E2138"/>
              </a:gs>
              <a:gs pos="100000">
                <a:srgbClr val="204066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>
            <a:outerShdw dist="177682" dir="2700000" algn="ctr" rotWithShape="0">
              <a:srgbClr val="000000">
                <a:alpha val="40033"/>
              </a:srgbClr>
            </a:outerShdw>
          </a:effectLst>
        </p:spPr>
        <p:txBody>
          <a:bodyPr lIns="90000" tIns="46800" rIns="90000" bIns="46800" anchor="ctr"/>
          <a:lstStyle/>
          <a:p>
            <a:pPr algn="ctr"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sz="4400" dirty="0">
                <a:solidFill>
                  <a:srgbClr val="F2F2F2"/>
                </a:solidFill>
                <a:latin typeface="Calibri" pitchFamily="32" charset="0"/>
                <a:cs typeface="Arial Unicode MS" charset="0"/>
              </a:rPr>
              <a:t>CANDIDATES   PRE-SELECTION</a:t>
            </a:r>
          </a:p>
        </p:txBody>
      </p:sp>
      <p:pic>
        <p:nvPicPr>
          <p:cNvPr id="4101" name="Obrázek 8" descr="AeroJOB NEW Hight Quality1 Orizle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8" y="6143625"/>
            <a:ext cx="1000125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71500"/>
          </a:xfrm>
          <a:prstGeom prst="rect">
            <a:avLst/>
          </a:prstGeom>
          <a:gradFill rotWithShape="0">
            <a:gsLst>
              <a:gs pos="0">
                <a:srgbClr val="204066"/>
              </a:gs>
              <a:gs pos="100000">
                <a:srgbClr val="0E2138"/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>
            <a:outerShdw dist="76368" dir="2700000" algn="ctr" rotWithShape="0">
              <a:srgbClr val="000000">
                <a:alpha val="50027"/>
              </a:srgbClr>
            </a:outerShdw>
          </a:effectLst>
        </p:spPr>
        <p:txBody>
          <a:bodyPr lIns="90000" tIns="46800" rIns="90000" bIns="46800" anchor="ctr"/>
          <a:lstStyle/>
          <a:p>
            <a:pPr algn="ctr"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sz="2800" dirty="0">
                <a:solidFill>
                  <a:srgbClr val="FFFFFF"/>
                </a:solidFill>
                <a:latin typeface="Arial Rounded MT Bold" pitchFamily="32" charset="0"/>
                <a:cs typeface="Arial Unicode MS" charset="0"/>
              </a:rPr>
              <a:t>A T P  </a:t>
            </a:r>
            <a:r>
              <a:rPr lang="cs-CZ" sz="2800" dirty="0">
                <a:solidFill>
                  <a:srgbClr val="BFBFBF"/>
                </a:solidFill>
                <a:latin typeface="Arial Rounded MT Bold" pitchFamily="32" charset="0"/>
                <a:cs typeface="Arial Unicode MS" charset="0"/>
              </a:rPr>
              <a:t>- A e r o J O B    T r a i n i n g  </a:t>
            </a:r>
            <a:r>
              <a:rPr lang="cs-CZ" sz="2800" spc="600" dirty="0">
                <a:solidFill>
                  <a:srgbClr val="BFBFBF"/>
                </a:solidFill>
                <a:latin typeface="Arial Rounded MT Bold" pitchFamily="32" charset="0"/>
                <a:cs typeface="Arial Unicode MS" charset="0"/>
              </a:rPr>
              <a:t>Program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kupina 6"/>
          <p:cNvGrpSpPr>
            <a:grpSpLocks/>
          </p:cNvGrpSpPr>
          <p:nvPr/>
        </p:nvGrpSpPr>
        <p:grpSpPr bwMode="auto">
          <a:xfrm>
            <a:off x="142875" y="2571750"/>
            <a:ext cx="8863013" cy="3389313"/>
            <a:chOff x="188913" y="2932113"/>
            <a:chExt cx="8863012" cy="3389312"/>
          </a:xfrm>
        </p:grpSpPr>
        <p:pic>
          <p:nvPicPr>
            <p:cNvPr id="31757" name="Picture 7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88913" y="2932113"/>
              <a:ext cx="3968750" cy="16764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pic>
          <p:nvPicPr>
            <p:cNvPr id="31758" name="Picture 8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790950" y="3035300"/>
              <a:ext cx="1866900" cy="1573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pic>
          <p:nvPicPr>
            <p:cNvPr id="31759" name="Picture 9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273675" y="3035300"/>
              <a:ext cx="1681163" cy="1573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pic>
          <p:nvPicPr>
            <p:cNvPr id="31760" name="Picture 10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6613525" y="2932113"/>
              <a:ext cx="2408238" cy="16764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pic>
          <p:nvPicPr>
            <p:cNvPr id="31761" name="Picture 11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6583363" y="4754563"/>
              <a:ext cx="2468562" cy="156686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31762" name="AutoShape 12"/>
            <p:cNvSpPr>
              <a:spLocks noChangeArrowheads="1"/>
            </p:cNvSpPr>
            <p:nvPr/>
          </p:nvSpPr>
          <p:spPr bwMode="auto">
            <a:xfrm>
              <a:off x="3352800" y="3333750"/>
              <a:ext cx="762000" cy="742950"/>
            </a:xfrm>
            <a:prstGeom prst="chevron">
              <a:avLst>
                <a:gd name="adj" fmla="val 50000"/>
              </a:avLst>
            </a:prstGeom>
            <a:solidFill>
              <a:srgbClr val="C00000"/>
            </a:solidFill>
            <a:ln w="38160">
              <a:solidFill>
                <a:srgbClr val="385D8A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1763" name="AutoShape 13"/>
            <p:cNvSpPr>
              <a:spLocks noChangeArrowheads="1"/>
            </p:cNvSpPr>
            <p:nvPr/>
          </p:nvSpPr>
          <p:spPr bwMode="auto">
            <a:xfrm>
              <a:off x="4895850" y="3333750"/>
              <a:ext cx="762000" cy="742950"/>
            </a:xfrm>
            <a:prstGeom prst="chevron">
              <a:avLst>
                <a:gd name="adj" fmla="val 50000"/>
              </a:avLst>
            </a:prstGeom>
            <a:solidFill>
              <a:srgbClr val="C00000"/>
            </a:solidFill>
            <a:ln w="38160">
              <a:solidFill>
                <a:srgbClr val="385D8A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1764" name="AutoShape 14"/>
            <p:cNvSpPr>
              <a:spLocks noChangeArrowheads="1"/>
            </p:cNvSpPr>
            <p:nvPr/>
          </p:nvSpPr>
          <p:spPr bwMode="auto">
            <a:xfrm>
              <a:off x="6172200" y="3333750"/>
              <a:ext cx="762000" cy="742950"/>
            </a:xfrm>
            <a:prstGeom prst="chevron">
              <a:avLst>
                <a:gd name="adj" fmla="val 50000"/>
              </a:avLst>
            </a:prstGeom>
            <a:solidFill>
              <a:srgbClr val="C00000"/>
            </a:solidFill>
            <a:ln w="38160">
              <a:solidFill>
                <a:srgbClr val="385D8A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1765" name="AutoShape 15"/>
            <p:cNvSpPr>
              <a:spLocks noChangeArrowheads="1"/>
            </p:cNvSpPr>
            <p:nvPr/>
          </p:nvSpPr>
          <p:spPr bwMode="auto">
            <a:xfrm rot="5400000">
              <a:off x="7265988" y="4171950"/>
              <a:ext cx="762000" cy="742950"/>
            </a:xfrm>
            <a:prstGeom prst="chevron">
              <a:avLst>
                <a:gd name="adj" fmla="val 50000"/>
              </a:avLst>
            </a:prstGeom>
            <a:solidFill>
              <a:srgbClr val="C00000"/>
            </a:solidFill>
            <a:ln w="38160">
              <a:solidFill>
                <a:srgbClr val="385D8A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</p:grpSp>
      <p:sp>
        <p:nvSpPr>
          <p:cNvPr id="19" name="Text Box 5"/>
          <p:cNvSpPr txBox="1">
            <a:spLocks noChangeArrowheads="1"/>
          </p:cNvSpPr>
          <p:nvPr/>
        </p:nvSpPr>
        <p:spPr bwMode="auto">
          <a:xfrm>
            <a:off x="2214563" y="4786313"/>
            <a:ext cx="1071562" cy="928687"/>
          </a:xfrm>
          <a:prstGeom prst="rect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z="3200">
                <a:solidFill>
                  <a:srgbClr val="F2F2F2"/>
                </a:solidFill>
                <a:latin typeface="Calibri" pitchFamily="1" charset="0"/>
              </a:rPr>
              <a:t>CRM </a:t>
            </a:r>
          </a:p>
        </p:txBody>
      </p:sp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4143375" y="4786313"/>
            <a:ext cx="1071563" cy="928687"/>
          </a:xfrm>
          <a:prstGeom prst="rect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z="3200">
                <a:solidFill>
                  <a:srgbClr val="F2F2F2"/>
                </a:solidFill>
                <a:latin typeface="Calibri" pitchFamily="1" charset="0"/>
              </a:rPr>
              <a:t>CRM</a:t>
            </a:r>
          </a:p>
        </p:txBody>
      </p:sp>
      <p:sp>
        <p:nvSpPr>
          <p:cNvPr id="50186" name="Šipka nahoru 22"/>
          <p:cNvSpPr>
            <a:spLocks noChangeArrowheads="1"/>
          </p:cNvSpPr>
          <p:nvPr/>
        </p:nvSpPr>
        <p:spPr bwMode="auto">
          <a:xfrm>
            <a:off x="2500313" y="3929063"/>
            <a:ext cx="484187" cy="857250"/>
          </a:xfrm>
          <a:prstGeom prst="upArrow">
            <a:avLst>
              <a:gd name="adj1" fmla="val 50000"/>
              <a:gd name="adj2" fmla="val 110320"/>
            </a:avLst>
          </a:prstGeom>
          <a:solidFill>
            <a:srgbClr val="C0000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50187" name="Šipka nahoru 23"/>
          <p:cNvSpPr>
            <a:spLocks noChangeArrowheads="1"/>
          </p:cNvSpPr>
          <p:nvPr/>
        </p:nvSpPr>
        <p:spPr bwMode="auto">
          <a:xfrm>
            <a:off x="4373563" y="3929063"/>
            <a:ext cx="484187" cy="857250"/>
          </a:xfrm>
          <a:prstGeom prst="upArrow">
            <a:avLst>
              <a:gd name="adj1" fmla="val 50000"/>
              <a:gd name="adj2" fmla="val 110320"/>
            </a:avLst>
          </a:prstGeom>
          <a:solidFill>
            <a:srgbClr val="C0000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3" name="Text Box 5"/>
          <p:cNvSpPr txBox="1">
            <a:spLocks noChangeArrowheads="1"/>
          </p:cNvSpPr>
          <p:nvPr/>
        </p:nvSpPr>
        <p:spPr bwMode="auto">
          <a:xfrm>
            <a:off x="0" y="928670"/>
            <a:ext cx="7072330" cy="1285884"/>
          </a:xfrm>
          <a:prstGeom prst="rect">
            <a:avLst/>
          </a:prstGeom>
          <a:solidFill>
            <a:schemeClr val="accent2">
              <a:lumMod val="50000"/>
              <a:alpha val="50196"/>
            </a:schemeClr>
          </a:solidFill>
          <a:ln w="12700">
            <a:noFill/>
            <a:round/>
            <a:headEnd/>
            <a:tailEnd/>
          </a:ln>
          <a:effectLst>
            <a:outerShdw blurRad="254000" dist="431800" dir="2700000" algn="tl" rotWithShape="0">
              <a:schemeClr val="tx1">
                <a:alpha val="84000"/>
              </a:schemeClr>
            </a:outerShdw>
            <a:softEdge rad="31750"/>
          </a:effectLst>
        </p:spPr>
        <p:txBody>
          <a:bodyPr lIns="90000" tIns="46800" rIns="90000" bIns="46800" anchor="ctr"/>
          <a:lstStyle/>
          <a:p>
            <a:pPr>
              <a:defRPr/>
            </a:pPr>
            <a:r>
              <a:rPr lang="cs-CZ" sz="4400" b="1" dirty="0" err="1"/>
              <a:t>Additional</a:t>
            </a:r>
            <a:r>
              <a:rPr lang="cs-CZ" sz="4400" b="1" dirty="0"/>
              <a:t> </a:t>
            </a:r>
            <a:r>
              <a:rPr lang="cs-CZ" sz="4400" b="1" dirty="0" err="1"/>
              <a:t>Training</a:t>
            </a:r>
            <a:r>
              <a:rPr lang="cs-CZ" sz="4400" b="1" dirty="0"/>
              <a:t> - CRM</a:t>
            </a:r>
          </a:p>
        </p:txBody>
      </p:sp>
      <p:sp>
        <p:nvSpPr>
          <p:cNvPr id="24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71500"/>
          </a:xfrm>
          <a:prstGeom prst="rect">
            <a:avLst/>
          </a:prstGeom>
          <a:gradFill rotWithShape="0">
            <a:gsLst>
              <a:gs pos="0">
                <a:srgbClr val="204066"/>
              </a:gs>
              <a:gs pos="100000">
                <a:srgbClr val="0E2138"/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>
            <a:outerShdw dist="76368" dir="2700000" algn="ctr" rotWithShape="0">
              <a:srgbClr val="000000">
                <a:alpha val="50027"/>
              </a:srgbClr>
            </a:outerShdw>
          </a:effectLst>
        </p:spPr>
        <p:txBody>
          <a:bodyPr lIns="90000" tIns="46800" rIns="90000" bIns="46800" anchor="ctr"/>
          <a:lstStyle/>
          <a:p>
            <a:pPr algn="ctr"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sz="2800">
                <a:solidFill>
                  <a:srgbClr val="FFFFFF"/>
                </a:solidFill>
                <a:latin typeface="Arial Rounded MT Bold" pitchFamily="32" charset="0"/>
                <a:cs typeface="Arial Unicode MS" charset="0"/>
              </a:rPr>
              <a:t>A T P  </a:t>
            </a:r>
            <a:r>
              <a:rPr lang="cs-CZ" sz="2800">
                <a:solidFill>
                  <a:srgbClr val="BFBFBF"/>
                </a:solidFill>
                <a:latin typeface="Arial Rounded MT Bold" pitchFamily="32" charset="0"/>
                <a:cs typeface="Arial Unicode MS" charset="0"/>
              </a:rPr>
              <a:t>- A e r o J O B    T r a i n i n g  </a:t>
            </a:r>
            <a:r>
              <a:rPr lang="cs-CZ" sz="2800" spc="600">
                <a:solidFill>
                  <a:srgbClr val="BFBFBF"/>
                </a:solidFill>
                <a:latin typeface="Arial Rounded MT Bold" pitchFamily="32" charset="0"/>
                <a:cs typeface="Arial Unicode MS" charset="0"/>
              </a:rPr>
              <a:t>Program</a:t>
            </a:r>
          </a:p>
        </p:txBody>
      </p:sp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5429250" y="4786313"/>
            <a:ext cx="1071563" cy="928687"/>
          </a:xfrm>
          <a:prstGeom prst="rect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z="3200">
                <a:solidFill>
                  <a:srgbClr val="F2F2F2"/>
                </a:solidFill>
                <a:latin typeface="Calibri" pitchFamily="1" charset="0"/>
              </a:rPr>
              <a:t>CRM</a:t>
            </a:r>
          </a:p>
        </p:txBody>
      </p:sp>
      <p:sp>
        <p:nvSpPr>
          <p:cNvPr id="25" name="Šipka nahoru 23"/>
          <p:cNvSpPr>
            <a:spLocks noChangeArrowheads="1"/>
          </p:cNvSpPr>
          <p:nvPr/>
        </p:nvSpPr>
        <p:spPr bwMode="auto">
          <a:xfrm>
            <a:off x="5659438" y="3929063"/>
            <a:ext cx="484187" cy="857250"/>
          </a:xfrm>
          <a:prstGeom prst="upArrow">
            <a:avLst>
              <a:gd name="adj1" fmla="val 50000"/>
              <a:gd name="adj2" fmla="val 110320"/>
            </a:avLst>
          </a:prstGeom>
          <a:solidFill>
            <a:srgbClr val="C0000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0" name="Text Box 1"/>
          <p:cNvSpPr txBox="1">
            <a:spLocks noChangeArrowheads="1"/>
          </p:cNvSpPr>
          <p:nvPr/>
        </p:nvSpPr>
        <p:spPr bwMode="auto">
          <a:xfrm>
            <a:off x="1314450" y="6215063"/>
            <a:ext cx="6400800" cy="1168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algn="ctr">
              <a:spcBef>
                <a:spcPts val="8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z="3200" dirty="0">
                <a:solidFill>
                  <a:srgbClr val="A6A6A6"/>
                </a:solidFill>
                <a:latin typeface="Arial Rounded MT Bold" pitchFamily="32" charset="0"/>
              </a:rPr>
              <a:t>A </a:t>
            </a:r>
            <a:r>
              <a:rPr lang="en-US" sz="3200" dirty="0">
                <a:solidFill>
                  <a:srgbClr val="A6A6A6"/>
                </a:solidFill>
                <a:latin typeface="Arial Rounded MT Bold" pitchFamily="32" charset="0"/>
              </a:rPr>
              <a:t>New Way to the Cockpit </a:t>
            </a:r>
          </a:p>
          <a:p>
            <a:pPr algn="ctr">
              <a:spcBef>
                <a:spcPts val="8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sz="3200" dirty="0">
              <a:solidFill>
                <a:srgbClr val="A6A6A6"/>
              </a:solidFill>
              <a:latin typeface="Arial Rounded MT Bold" pitchFamily="32" charset="0"/>
            </a:endParaRPr>
          </a:p>
        </p:txBody>
      </p:sp>
      <p:pic>
        <p:nvPicPr>
          <p:cNvPr id="26" name="Obrázek 7" descr="AeroJOB NEW Hight Quality1 Orizle.pn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57188" y="6143625"/>
            <a:ext cx="1000125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0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0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1" grpId="0" animBg="1"/>
      <p:bldP spid="50186" grpId="0" animBg="1"/>
      <p:bldP spid="50187" grpId="0" animBg="1"/>
      <p:bldP spid="22" grpId="0" animBg="1"/>
      <p:bldP spid="2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kupina 6"/>
          <p:cNvGrpSpPr>
            <a:grpSpLocks/>
          </p:cNvGrpSpPr>
          <p:nvPr/>
        </p:nvGrpSpPr>
        <p:grpSpPr bwMode="auto">
          <a:xfrm>
            <a:off x="142875" y="2571750"/>
            <a:ext cx="8863013" cy="3389313"/>
            <a:chOff x="188913" y="2932113"/>
            <a:chExt cx="8863012" cy="3389312"/>
          </a:xfrm>
        </p:grpSpPr>
        <p:pic>
          <p:nvPicPr>
            <p:cNvPr id="32781" name="Picture 7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88913" y="2932113"/>
              <a:ext cx="3968750" cy="16764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pic>
          <p:nvPicPr>
            <p:cNvPr id="32782" name="Picture 8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790950" y="3035300"/>
              <a:ext cx="1866900" cy="1573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pic>
          <p:nvPicPr>
            <p:cNvPr id="32783" name="Picture 9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273675" y="3035300"/>
              <a:ext cx="1681163" cy="1573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pic>
          <p:nvPicPr>
            <p:cNvPr id="32784" name="Picture 10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6613525" y="2932113"/>
              <a:ext cx="2408238" cy="16764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pic>
          <p:nvPicPr>
            <p:cNvPr id="32785" name="Picture 11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6583363" y="4754563"/>
              <a:ext cx="2468562" cy="156686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32786" name="AutoShape 12"/>
            <p:cNvSpPr>
              <a:spLocks noChangeArrowheads="1"/>
            </p:cNvSpPr>
            <p:nvPr/>
          </p:nvSpPr>
          <p:spPr bwMode="auto">
            <a:xfrm>
              <a:off x="3352800" y="3333750"/>
              <a:ext cx="762000" cy="742950"/>
            </a:xfrm>
            <a:prstGeom prst="chevron">
              <a:avLst>
                <a:gd name="adj" fmla="val 50000"/>
              </a:avLst>
            </a:prstGeom>
            <a:solidFill>
              <a:srgbClr val="C00000"/>
            </a:solidFill>
            <a:ln w="38160">
              <a:solidFill>
                <a:srgbClr val="385D8A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2787" name="AutoShape 13"/>
            <p:cNvSpPr>
              <a:spLocks noChangeArrowheads="1"/>
            </p:cNvSpPr>
            <p:nvPr/>
          </p:nvSpPr>
          <p:spPr bwMode="auto">
            <a:xfrm>
              <a:off x="4895850" y="3333750"/>
              <a:ext cx="762000" cy="742950"/>
            </a:xfrm>
            <a:prstGeom prst="chevron">
              <a:avLst>
                <a:gd name="adj" fmla="val 50000"/>
              </a:avLst>
            </a:prstGeom>
            <a:solidFill>
              <a:srgbClr val="C00000"/>
            </a:solidFill>
            <a:ln w="38160">
              <a:solidFill>
                <a:srgbClr val="385D8A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2788" name="AutoShape 14"/>
            <p:cNvSpPr>
              <a:spLocks noChangeArrowheads="1"/>
            </p:cNvSpPr>
            <p:nvPr/>
          </p:nvSpPr>
          <p:spPr bwMode="auto">
            <a:xfrm>
              <a:off x="6172200" y="3333750"/>
              <a:ext cx="762000" cy="742950"/>
            </a:xfrm>
            <a:prstGeom prst="chevron">
              <a:avLst>
                <a:gd name="adj" fmla="val 50000"/>
              </a:avLst>
            </a:prstGeom>
            <a:solidFill>
              <a:srgbClr val="C00000"/>
            </a:solidFill>
            <a:ln w="38160">
              <a:solidFill>
                <a:srgbClr val="385D8A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2789" name="AutoShape 15"/>
            <p:cNvSpPr>
              <a:spLocks noChangeArrowheads="1"/>
            </p:cNvSpPr>
            <p:nvPr/>
          </p:nvSpPr>
          <p:spPr bwMode="auto">
            <a:xfrm rot="5400000">
              <a:off x="7265988" y="4171950"/>
              <a:ext cx="762000" cy="742950"/>
            </a:xfrm>
            <a:prstGeom prst="chevron">
              <a:avLst>
                <a:gd name="adj" fmla="val 50000"/>
              </a:avLst>
            </a:prstGeom>
            <a:solidFill>
              <a:srgbClr val="C00000"/>
            </a:solidFill>
            <a:ln w="38160">
              <a:solidFill>
                <a:srgbClr val="385D8A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</p:grpSp>
      <p:sp>
        <p:nvSpPr>
          <p:cNvPr id="19" name="Text Box 5"/>
          <p:cNvSpPr txBox="1">
            <a:spLocks noChangeArrowheads="1"/>
          </p:cNvSpPr>
          <p:nvPr/>
        </p:nvSpPr>
        <p:spPr bwMode="auto">
          <a:xfrm>
            <a:off x="2214563" y="4786313"/>
            <a:ext cx="1071562" cy="928687"/>
          </a:xfrm>
          <a:prstGeom prst="rect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z="3200">
                <a:solidFill>
                  <a:srgbClr val="F2F2F2"/>
                </a:solidFill>
                <a:latin typeface="Calibri" pitchFamily="1" charset="0"/>
              </a:rPr>
              <a:t>SOP</a:t>
            </a:r>
          </a:p>
        </p:txBody>
      </p:sp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4143375" y="4786313"/>
            <a:ext cx="1071563" cy="928687"/>
          </a:xfrm>
          <a:prstGeom prst="rect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z="3200">
                <a:solidFill>
                  <a:srgbClr val="F2F2F2"/>
                </a:solidFill>
                <a:latin typeface="Calibri" pitchFamily="1" charset="0"/>
              </a:rPr>
              <a:t>SOP</a:t>
            </a:r>
          </a:p>
        </p:txBody>
      </p:sp>
      <p:sp>
        <p:nvSpPr>
          <p:cNvPr id="50186" name="Šipka nahoru 22"/>
          <p:cNvSpPr>
            <a:spLocks noChangeArrowheads="1"/>
          </p:cNvSpPr>
          <p:nvPr/>
        </p:nvSpPr>
        <p:spPr bwMode="auto">
          <a:xfrm>
            <a:off x="2500313" y="3929063"/>
            <a:ext cx="484187" cy="857250"/>
          </a:xfrm>
          <a:prstGeom prst="upArrow">
            <a:avLst>
              <a:gd name="adj1" fmla="val 50000"/>
              <a:gd name="adj2" fmla="val 110320"/>
            </a:avLst>
          </a:prstGeom>
          <a:solidFill>
            <a:srgbClr val="C0000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50187" name="Šipka nahoru 23"/>
          <p:cNvSpPr>
            <a:spLocks noChangeArrowheads="1"/>
          </p:cNvSpPr>
          <p:nvPr/>
        </p:nvSpPr>
        <p:spPr bwMode="auto">
          <a:xfrm>
            <a:off x="4373563" y="3929063"/>
            <a:ext cx="484187" cy="857250"/>
          </a:xfrm>
          <a:prstGeom prst="upArrow">
            <a:avLst>
              <a:gd name="adj1" fmla="val 50000"/>
              <a:gd name="adj2" fmla="val 110320"/>
            </a:avLst>
          </a:prstGeom>
          <a:solidFill>
            <a:srgbClr val="C0000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3" name="Text Box 5"/>
          <p:cNvSpPr txBox="1">
            <a:spLocks noChangeArrowheads="1"/>
          </p:cNvSpPr>
          <p:nvPr/>
        </p:nvSpPr>
        <p:spPr bwMode="auto">
          <a:xfrm>
            <a:off x="0" y="928670"/>
            <a:ext cx="7072330" cy="1285884"/>
          </a:xfrm>
          <a:prstGeom prst="rect">
            <a:avLst/>
          </a:prstGeom>
          <a:solidFill>
            <a:schemeClr val="accent2">
              <a:lumMod val="50000"/>
              <a:alpha val="50196"/>
            </a:schemeClr>
          </a:solidFill>
          <a:ln w="12700">
            <a:noFill/>
            <a:round/>
            <a:headEnd/>
            <a:tailEnd/>
          </a:ln>
          <a:effectLst>
            <a:outerShdw blurRad="254000" dist="431800" dir="2700000" algn="tl" rotWithShape="0">
              <a:schemeClr val="tx1">
                <a:alpha val="84000"/>
              </a:schemeClr>
            </a:outerShdw>
            <a:softEdge rad="31750"/>
          </a:effectLst>
        </p:spPr>
        <p:txBody>
          <a:bodyPr lIns="90000" tIns="46800" rIns="90000" bIns="46800" anchor="ctr"/>
          <a:lstStyle/>
          <a:p>
            <a:pPr>
              <a:defRPr/>
            </a:pPr>
            <a:r>
              <a:rPr lang="cs-CZ" sz="4400" b="1" dirty="0"/>
              <a:t> SOP </a:t>
            </a:r>
            <a:r>
              <a:rPr lang="cs-CZ" sz="4400" b="1" dirty="0" err="1"/>
              <a:t>Implementation</a:t>
            </a:r>
            <a:endParaRPr lang="cs-CZ" sz="4400" b="1" dirty="0"/>
          </a:p>
        </p:txBody>
      </p:sp>
      <p:sp>
        <p:nvSpPr>
          <p:cNvPr id="24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71500"/>
          </a:xfrm>
          <a:prstGeom prst="rect">
            <a:avLst/>
          </a:prstGeom>
          <a:gradFill rotWithShape="0">
            <a:gsLst>
              <a:gs pos="0">
                <a:srgbClr val="204066"/>
              </a:gs>
              <a:gs pos="100000">
                <a:srgbClr val="0E2138"/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>
            <a:outerShdw dist="76368" dir="2700000" algn="ctr" rotWithShape="0">
              <a:srgbClr val="000000">
                <a:alpha val="50027"/>
              </a:srgbClr>
            </a:outerShdw>
          </a:effectLst>
        </p:spPr>
        <p:txBody>
          <a:bodyPr lIns="90000" tIns="46800" rIns="90000" bIns="46800" anchor="ctr"/>
          <a:lstStyle/>
          <a:p>
            <a:pPr algn="ctr"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sz="2800">
                <a:solidFill>
                  <a:srgbClr val="FFFFFF"/>
                </a:solidFill>
                <a:latin typeface="Arial Rounded MT Bold" pitchFamily="32" charset="0"/>
                <a:cs typeface="Arial Unicode MS" charset="0"/>
              </a:rPr>
              <a:t>A T P  </a:t>
            </a:r>
            <a:r>
              <a:rPr lang="cs-CZ" sz="2800">
                <a:solidFill>
                  <a:srgbClr val="BFBFBF"/>
                </a:solidFill>
                <a:latin typeface="Arial Rounded MT Bold" pitchFamily="32" charset="0"/>
                <a:cs typeface="Arial Unicode MS" charset="0"/>
              </a:rPr>
              <a:t>- A e r o J O B    T r a i n i n g  </a:t>
            </a:r>
            <a:r>
              <a:rPr lang="cs-CZ" sz="2800" spc="600">
                <a:solidFill>
                  <a:srgbClr val="BFBFBF"/>
                </a:solidFill>
                <a:latin typeface="Arial Rounded MT Bold" pitchFamily="32" charset="0"/>
                <a:cs typeface="Arial Unicode MS" charset="0"/>
              </a:rPr>
              <a:t>Program</a:t>
            </a:r>
          </a:p>
        </p:txBody>
      </p:sp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5429250" y="4786313"/>
            <a:ext cx="1071563" cy="928687"/>
          </a:xfrm>
          <a:prstGeom prst="rect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z="3200">
                <a:solidFill>
                  <a:srgbClr val="F2F2F2"/>
                </a:solidFill>
                <a:latin typeface="Calibri" pitchFamily="1" charset="0"/>
              </a:rPr>
              <a:t>SOP</a:t>
            </a:r>
          </a:p>
        </p:txBody>
      </p:sp>
      <p:sp>
        <p:nvSpPr>
          <p:cNvPr id="25" name="Šipka nahoru 23"/>
          <p:cNvSpPr>
            <a:spLocks noChangeArrowheads="1"/>
          </p:cNvSpPr>
          <p:nvPr/>
        </p:nvSpPr>
        <p:spPr bwMode="auto">
          <a:xfrm>
            <a:off x="5659438" y="3929063"/>
            <a:ext cx="484187" cy="857250"/>
          </a:xfrm>
          <a:prstGeom prst="upArrow">
            <a:avLst>
              <a:gd name="adj1" fmla="val 50000"/>
              <a:gd name="adj2" fmla="val 110320"/>
            </a:avLst>
          </a:prstGeom>
          <a:solidFill>
            <a:srgbClr val="C0000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0" name="Text Box 1"/>
          <p:cNvSpPr txBox="1">
            <a:spLocks noChangeArrowheads="1"/>
          </p:cNvSpPr>
          <p:nvPr/>
        </p:nvSpPr>
        <p:spPr bwMode="auto">
          <a:xfrm>
            <a:off x="1314450" y="6215063"/>
            <a:ext cx="6400800" cy="1168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algn="ctr">
              <a:spcBef>
                <a:spcPts val="8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z="3200" dirty="0">
                <a:solidFill>
                  <a:srgbClr val="A6A6A6"/>
                </a:solidFill>
                <a:latin typeface="Arial Rounded MT Bold" pitchFamily="32" charset="0"/>
              </a:rPr>
              <a:t>A </a:t>
            </a:r>
            <a:r>
              <a:rPr lang="en-US" sz="3200" dirty="0">
                <a:solidFill>
                  <a:srgbClr val="A6A6A6"/>
                </a:solidFill>
                <a:latin typeface="Arial Rounded MT Bold" pitchFamily="32" charset="0"/>
              </a:rPr>
              <a:t>New Way to the Cockpit </a:t>
            </a:r>
          </a:p>
          <a:p>
            <a:pPr algn="ctr">
              <a:spcBef>
                <a:spcPts val="8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sz="3200" dirty="0">
              <a:solidFill>
                <a:srgbClr val="A6A6A6"/>
              </a:solidFill>
              <a:latin typeface="Arial Rounded MT Bold" pitchFamily="32" charset="0"/>
            </a:endParaRPr>
          </a:p>
        </p:txBody>
      </p:sp>
      <p:pic>
        <p:nvPicPr>
          <p:cNvPr id="26" name="Obrázek 7" descr="AeroJOB NEW Hight Quality1 Orizle.pn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57188" y="6143625"/>
            <a:ext cx="1000125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0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0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1" grpId="0" animBg="1"/>
      <p:bldP spid="50186" grpId="0" animBg="1"/>
      <p:bldP spid="50187" grpId="0" animBg="1"/>
      <p:bldP spid="22" grpId="0" animBg="1"/>
      <p:bldP spid="2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1"/>
          <p:cNvSpPr txBox="1">
            <a:spLocks noChangeArrowheads="1"/>
          </p:cNvSpPr>
          <p:nvPr/>
        </p:nvSpPr>
        <p:spPr bwMode="auto">
          <a:xfrm>
            <a:off x="1314450" y="6215063"/>
            <a:ext cx="6400800" cy="1168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algn="ctr">
              <a:spcBef>
                <a:spcPts val="8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z="3200" dirty="0">
                <a:solidFill>
                  <a:srgbClr val="A6A6A6"/>
                </a:solidFill>
                <a:latin typeface="Arial Rounded MT Bold" pitchFamily="32" charset="0"/>
              </a:rPr>
              <a:t>A </a:t>
            </a:r>
            <a:r>
              <a:rPr lang="en-US" sz="3200" dirty="0">
                <a:solidFill>
                  <a:srgbClr val="A6A6A6"/>
                </a:solidFill>
                <a:latin typeface="Arial Rounded MT Bold" pitchFamily="32" charset="0"/>
              </a:rPr>
              <a:t>New Way to the Cockpit </a:t>
            </a:r>
          </a:p>
          <a:p>
            <a:pPr algn="ctr">
              <a:spcBef>
                <a:spcPts val="8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sz="3200" dirty="0">
              <a:solidFill>
                <a:srgbClr val="A6A6A6"/>
              </a:solidFill>
              <a:latin typeface="Arial Rounded MT Bold" pitchFamily="32" charset="0"/>
            </a:endParaRPr>
          </a:p>
        </p:txBody>
      </p:sp>
      <p:sp>
        <p:nvSpPr>
          <p:cNvPr id="47109" name="Text Box 5"/>
          <p:cNvSpPr txBox="1">
            <a:spLocks noChangeArrowheads="1"/>
          </p:cNvSpPr>
          <p:nvPr/>
        </p:nvSpPr>
        <p:spPr bwMode="auto">
          <a:xfrm>
            <a:off x="400050" y="2786063"/>
            <a:ext cx="8343900" cy="1285875"/>
          </a:xfrm>
          <a:prstGeom prst="rect">
            <a:avLst/>
          </a:prstGeom>
          <a:gradFill rotWithShape="0">
            <a:gsLst>
              <a:gs pos="0">
                <a:srgbClr val="0E2138"/>
              </a:gs>
              <a:gs pos="100000">
                <a:srgbClr val="204066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>
            <a:outerShdw dist="177682" dir="2700000" algn="ctr" rotWithShape="0">
              <a:srgbClr val="000000">
                <a:alpha val="40033"/>
              </a:srgbClr>
            </a:outerShdw>
          </a:effectLst>
        </p:spPr>
        <p:txBody>
          <a:bodyPr lIns="90000" tIns="46800" rIns="90000" bIns="46800" anchor="ctr"/>
          <a:lstStyle/>
          <a:p>
            <a:pPr algn="ctr"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sz="4400">
                <a:solidFill>
                  <a:srgbClr val="F2F2F2"/>
                </a:solidFill>
                <a:latin typeface="Calibri" pitchFamily="32" charset="0"/>
                <a:cs typeface="Arial Unicode MS" charset="0"/>
              </a:rPr>
              <a:t>TRAINING  COST   FUNDING</a:t>
            </a:r>
          </a:p>
        </p:txBody>
      </p:sp>
      <p:pic>
        <p:nvPicPr>
          <p:cNvPr id="33797" name="Obrázek 7" descr="AeroJOB NEW Hight Quality1 Orizle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8" y="6143625"/>
            <a:ext cx="1000125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71500"/>
          </a:xfrm>
          <a:prstGeom prst="rect">
            <a:avLst/>
          </a:prstGeom>
          <a:gradFill rotWithShape="0">
            <a:gsLst>
              <a:gs pos="0">
                <a:srgbClr val="204066"/>
              </a:gs>
              <a:gs pos="100000">
                <a:srgbClr val="0E2138"/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>
            <a:outerShdw dist="76368" dir="2700000" algn="ctr" rotWithShape="0">
              <a:srgbClr val="000000">
                <a:alpha val="50027"/>
              </a:srgbClr>
            </a:outerShdw>
          </a:effectLst>
        </p:spPr>
        <p:txBody>
          <a:bodyPr lIns="90000" tIns="46800" rIns="90000" bIns="46800" anchor="ctr"/>
          <a:lstStyle/>
          <a:p>
            <a:pPr algn="ctr"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sz="2800">
                <a:solidFill>
                  <a:srgbClr val="FFFFFF"/>
                </a:solidFill>
                <a:latin typeface="Arial Rounded MT Bold" pitchFamily="32" charset="0"/>
                <a:cs typeface="Arial Unicode MS" charset="0"/>
              </a:rPr>
              <a:t>A T P  </a:t>
            </a:r>
            <a:r>
              <a:rPr lang="cs-CZ" sz="2800">
                <a:solidFill>
                  <a:srgbClr val="BFBFBF"/>
                </a:solidFill>
                <a:latin typeface="Arial Rounded MT Bold" pitchFamily="32" charset="0"/>
                <a:cs typeface="Arial Unicode MS" charset="0"/>
              </a:rPr>
              <a:t>- A e r o J O B    T r a i n i n g  </a:t>
            </a:r>
            <a:r>
              <a:rPr lang="cs-CZ" sz="2800" spc="600">
                <a:solidFill>
                  <a:srgbClr val="BFBFBF"/>
                </a:solidFill>
                <a:latin typeface="Arial Rounded MT Bold" pitchFamily="32" charset="0"/>
                <a:cs typeface="Arial Unicode MS" charset="0"/>
              </a:rPr>
              <a:t>Program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7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1"/>
          <p:cNvSpPr txBox="1">
            <a:spLocks noChangeArrowheads="1"/>
          </p:cNvSpPr>
          <p:nvPr/>
        </p:nvSpPr>
        <p:spPr bwMode="auto">
          <a:xfrm>
            <a:off x="1314450" y="6215063"/>
            <a:ext cx="6400800" cy="1168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algn="ctr">
              <a:spcBef>
                <a:spcPts val="8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z="3200">
                <a:solidFill>
                  <a:srgbClr val="A6A6A6"/>
                </a:solidFill>
                <a:latin typeface="Arial Rounded MT Bold" pitchFamily="32" charset="0"/>
              </a:rPr>
              <a:t>A </a:t>
            </a:r>
            <a:r>
              <a:rPr lang="en-US" sz="3200">
                <a:solidFill>
                  <a:srgbClr val="A6A6A6"/>
                </a:solidFill>
                <a:latin typeface="Arial Rounded MT Bold" pitchFamily="32" charset="0"/>
              </a:rPr>
              <a:t>New Way to the Cockpit </a:t>
            </a:r>
          </a:p>
          <a:p>
            <a:pPr algn="ctr">
              <a:spcBef>
                <a:spcPts val="8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sz="3200">
              <a:solidFill>
                <a:srgbClr val="A6A6A6"/>
              </a:solidFill>
              <a:latin typeface="Arial Rounded MT Bold" pitchFamily="32" charset="0"/>
            </a:endParaRPr>
          </a:p>
        </p:txBody>
      </p:sp>
      <p:sp>
        <p:nvSpPr>
          <p:cNvPr id="48134" name="Text Box 6"/>
          <p:cNvSpPr txBox="1">
            <a:spLocks noChangeArrowheads="1"/>
          </p:cNvSpPr>
          <p:nvPr/>
        </p:nvSpPr>
        <p:spPr bwMode="auto">
          <a:xfrm>
            <a:off x="428625" y="2071688"/>
            <a:ext cx="8343900" cy="3867150"/>
          </a:xfrm>
          <a:prstGeom prst="rect">
            <a:avLst/>
          </a:prstGeom>
          <a:solidFill>
            <a:srgbClr val="F2F2F2"/>
          </a:solidFill>
          <a:ln w="9360">
            <a:solidFill>
              <a:srgbClr val="7F7F7F"/>
            </a:solidFill>
            <a:miter lim="800000"/>
            <a:headEnd/>
            <a:tailEnd/>
          </a:ln>
          <a:effectLst>
            <a:outerShdw dist="177682" dir="2700000" algn="ctr" rotWithShape="0">
              <a:srgbClr val="000000">
                <a:alpha val="40033"/>
              </a:srgbClr>
            </a:outerShdw>
          </a:effectLst>
        </p:spPr>
        <p:txBody>
          <a:bodyPr lIns="90000" tIns="46800" rIns="90000" bIns="46800"/>
          <a:lstStyle/>
          <a:p>
            <a:pPr algn="ctr"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en-US" sz="4400" b="1" u="sng" dirty="0">
              <a:solidFill>
                <a:srgbClr val="595959"/>
              </a:solidFill>
              <a:latin typeface="Calibri" pitchFamily="32" charset="0"/>
              <a:cs typeface="Arial Unicode MS" charset="0"/>
            </a:endParaRPr>
          </a:p>
          <a:p>
            <a:pPr algn="ctr"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4400" b="1" u="sng" dirty="0">
                <a:solidFill>
                  <a:srgbClr val="595959"/>
                </a:solidFill>
                <a:latin typeface="Calibri" pitchFamily="32" charset="0"/>
                <a:cs typeface="Arial Unicode MS" charset="0"/>
              </a:rPr>
              <a:t>UNIQUE  BANK  FUNDING</a:t>
            </a:r>
          </a:p>
          <a:p>
            <a:pPr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en-US" sz="2800" dirty="0">
              <a:solidFill>
                <a:srgbClr val="595959"/>
              </a:solidFill>
              <a:latin typeface="Calibri" pitchFamily="32" charset="0"/>
              <a:cs typeface="Arial Unicode MS" charset="0"/>
            </a:endParaRPr>
          </a:p>
          <a:p>
            <a:pPr algn="ctr"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2800" dirty="0">
                <a:solidFill>
                  <a:srgbClr val="595959"/>
                </a:solidFill>
                <a:cs typeface="Arial Unicode MS" charset="0"/>
              </a:rPr>
              <a:t>10 year credit</a:t>
            </a:r>
          </a:p>
          <a:p>
            <a:pPr algn="ctr"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2800" dirty="0">
                <a:solidFill>
                  <a:srgbClr val="595959"/>
                </a:solidFill>
                <a:cs typeface="Arial Unicode MS" charset="0"/>
              </a:rPr>
              <a:t>Low annual interest</a:t>
            </a:r>
            <a:r>
              <a:rPr lang="cs-CZ" sz="2800" dirty="0">
                <a:solidFill>
                  <a:srgbClr val="595959"/>
                </a:solidFill>
                <a:cs typeface="Arial Unicode MS" charset="0"/>
              </a:rPr>
              <a:t> </a:t>
            </a:r>
            <a:r>
              <a:rPr lang="cs-CZ" sz="2800" dirty="0" err="1">
                <a:solidFill>
                  <a:srgbClr val="595959"/>
                </a:solidFill>
                <a:cs typeface="Arial Unicode MS" charset="0"/>
              </a:rPr>
              <a:t>rate</a:t>
            </a:r>
            <a:endParaRPr lang="en-US" sz="2800" dirty="0">
              <a:solidFill>
                <a:srgbClr val="595959"/>
              </a:solidFill>
              <a:cs typeface="Arial Unicode MS" charset="0"/>
            </a:endParaRPr>
          </a:p>
          <a:p>
            <a:pPr algn="ctr"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4400" b="1" dirty="0">
                <a:solidFill>
                  <a:srgbClr val="595959"/>
                </a:solidFill>
                <a:latin typeface="Calibri" pitchFamily="32" charset="0"/>
                <a:cs typeface="Arial Unicode MS" charset="0"/>
              </a:rPr>
              <a:t>Up to 1.500.000,- </a:t>
            </a:r>
            <a:r>
              <a:rPr lang="en-US" sz="4400" b="1" dirty="0" smtClean="0">
                <a:solidFill>
                  <a:srgbClr val="595959"/>
                </a:solidFill>
                <a:latin typeface="Calibri" pitchFamily="32" charset="0"/>
                <a:cs typeface="Arial Unicode MS" charset="0"/>
              </a:rPr>
              <a:t>CZK</a:t>
            </a:r>
            <a:endParaRPr lang="cs-CZ" sz="4400" b="1" dirty="0" smtClean="0">
              <a:solidFill>
                <a:srgbClr val="595959"/>
              </a:solidFill>
              <a:latin typeface="Calibri" pitchFamily="32" charset="0"/>
              <a:cs typeface="Arial Unicode MS" charset="0"/>
            </a:endParaRPr>
          </a:p>
          <a:p>
            <a:pPr algn="ctr"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sz="4400" b="1" dirty="0" err="1" smtClean="0">
                <a:solidFill>
                  <a:srgbClr val="595959"/>
                </a:solidFill>
                <a:latin typeface="Calibri" pitchFamily="32" charset="0"/>
                <a:cs typeface="Arial Unicode MS" charset="0"/>
              </a:rPr>
              <a:t>Czech</a:t>
            </a:r>
            <a:r>
              <a:rPr lang="cs-CZ" sz="4400" b="1" dirty="0" smtClean="0">
                <a:solidFill>
                  <a:srgbClr val="595959"/>
                </a:solidFill>
                <a:latin typeface="Calibri" pitchFamily="32" charset="0"/>
                <a:cs typeface="Arial Unicode MS" charset="0"/>
              </a:rPr>
              <a:t> </a:t>
            </a:r>
            <a:r>
              <a:rPr lang="cs-CZ" sz="4400" b="1" dirty="0" err="1" smtClean="0">
                <a:solidFill>
                  <a:srgbClr val="595959"/>
                </a:solidFill>
                <a:latin typeface="Calibri" pitchFamily="32" charset="0"/>
                <a:cs typeface="Arial Unicode MS" charset="0"/>
              </a:rPr>
              <a:t>Republic</a:t>
            </a:r>
            <a:endParaRPr lang="en-US" sz="4400" b="1" dirty="0">
              <a:solidFill>
                <a:srgbClr val="595959"/>
              </a:solidFill>
              <a:latin typeface="Calibri" pitchFamily="32" charset="0"/>
              <a:cs typeface="Arial Unicode MS" charset="0"/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428625" y="785813"/>
            <a:ext cx="8343900" cy="1071562"/>
          </a:xfrm>
          <a:prstGeom prst="rect">
            <a:avLst/>
          </a:prstGeom>
          <a:gradFill rotWithShape="0">
            <a:gsLst>
              <a:gs pos="0">
                <a:srgbClr val="0E2138"/>
              </a:gs>
              <a:gs pos="100000">
                <a:srgbClr val="204066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>
            <a:outerShdw dist="177682" dir="2700000" algn="ctr" rotWithShape="0">
              <a:srgbClr val="000000">
                <a:alpha val="40033"/>
              </a:srgbClr>
            </a:outerShdw>
          </a:effectLst>
        </p:spPr>
        <p:txBody>
          <a:bodyPr lIns="90000" tIns="46800" rIns="90000" bIns="46800" anchor="ctr"/>
          <a:lstStyle/>
          <a:p>
            <a:pPr algn="ctr"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sz="4400">
                <a:solidFill>
                  <a:srgbClr val="F2F2F2"/>
                </a:solidFill>
                <a:latin typeface="Calibri" pitchFamily="32" charset="0"/>
                <a:cs typeface="Arial Unicode MS" charset="0"/>
              </a:rPr>
              <a:t>TRAINING  COST  FUNDING</a:t>
            </a:r>
          </a:p>
        </p:txBody>
      </p:sp>
      <p:pic>
        <p:nvPicPr>
          <p:cNvPr id="34822" name="Obrázek 9" descr="AeroJOB NEW Hight Quality1 Orizle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8" y="6143625"/>
            <a:ext cx="1000125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71500"/>
          </a:xfrm>
          <a:prstGeom prst="rect">
            <a:avLst/>
          </a:prstGeom>
          <a:gradFill rotWithShape="0">
            <a:gsLst>
              <a:gs pos="0">
                <a:srgbClr val="204066"/>
              </a:gs>
              <a:gs pos="100000">
                <a:srgbClr val="0E2138"/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>
            <a:outerShdw dist="76368" dir="2700000" algn="ctr" rotWithShape="0">
              <a:srgbClr val="000000">
                <a:alpha val="50027"/>
              </a:srgbClr>
            </a:outerShdw>
          </a:effectLst>
        </p:spPr>
        <p:txBody>
          <a:bodyPr lIns="90000" tIns="46800" rIns="90000" bIns="46800" anchor="ctr"/>
          <a:lstStyle/>
          <a:p>
            <a:pPr algn="ctr"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sz="2800">
                <a:solidFill>
                  <a:srgbClr val="FFFFFF"/>
                </a:solidFill>
                <a:latin typeface="Arial Rounded MT Bold" pitchFamily="32" charset="0"/>
                <a:cs typeface="Arial Unicode MS" charset="0"/>
              </a:rPr>
              <a:t>A T P  </a:t>
            </a:r>
            <a:r>
              <a:rPr lang="cs-CZ" sz="2800">
                <a:solidFill>
                  <a:srgbClr val="BFBFBF"/>
                </a:solidFill>
                <a:latin typeface="Arial Rounded MT Bold" pitchFamily="32" charset="0"/>
                <a:cs typeface="Arial Unicode MS" charset="0"/>
              </a:rPr>
              <a:t>- A e r o J O B    T r a i n i n g  </a:t>
            </a:r>
            <a:r>
              <a:rPr lang="cs-CZ" sz="2800" spc="600">
                <a:solidFill>
                  <a:srgbClr val="BFBFBF"/>
                </a:solidFill>
                <a:latin typeface="Arial Rounded MT Bold" pitchFamily="32" charset="0"/>
                <a:cs typeface="Arial Unicode MS" charset="0"/>
              </a:rPr>
              <a:t>Program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1000" fill="hold"/>
                                        <p:tgtEl>
                                          <p:spTgt spid="48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48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1000"/>
                                        <p:tgtEl>
                                          <p:spTgt spid="48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2" dur="1000" fill="hold"/>
                                        <p:tgtEl>
                                          <p:spTgt spid="481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" dur="1000" fill="hold"/>
                                        <p:tgtEl>
                                          <p:spTgt spid="481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4" dur="1000"/>
                                        <p:tgtEl>
                                          <p:spTgt spid="481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7" dur="1000" fill="hold"/>
                                        <p:tgtEl>
                                          <p:spTgt spid="481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" dur="1000" fill="hold"/>
                                        <p:tgtEl>
                                          <p:spTgt spid="481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9" dur="1000"/>
                                        <p:tgtEl>
                                          <p:spTgt spid="481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2" dur="1000" fill="hold"/>
                                        <p:tgtEl>
                                          <p:spTgt spid="481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3" dur="1000" fill="hold"/>
                                        <p:tgtEl>
                                          <p:spTgt spid="481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24" dur="1000"/>
                                        <p:tgtEl>
                                          <p:spTgt spid="481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7" dur="1000" fill="hold"/>
                                        <p:tgtEl>
                                          <p:spTgt spid="481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8" dur="1000" fill="hold"/>
                                        <p:tgtEl>
                                          <p:spTgt spid="481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29" dur="1000"/>
                                        <p:tgtEl>
                                          <p:spTgt spid="481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2" dur="1000" fill="hold"/>
                                        <p:tgtEl>
                                          <p:spTgt spid="481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3" dur="1000" fill="hold"/>
                                        <p:tgtEl>
                                          <p:spTgt spid="481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34" dur="1000"/>
                                        <p:tgtEl>
                                          <p:spTgt spid="481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1"/>
          <p:cNvSpPr txBox="1">
            <a:spLocks noChangeArrowheads="1"/>
          </p:cNvSpPr>
          <p:nvPr/>
        </p:nvSpPr>
        <p:spPr bwMode="auto">
          <a:xfrm>
            <a:off x="1314450" y="6215063"/>
            <a:ext cx="6400800" cy="1168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algn="ctr">
              <a:spcBef>
                <a:spcPts val="8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z="3200">
                <a:solidFill>
                  <a:srgbClr val="A6A6A6"/>
                </a:solidFill>
                <a:latin typeface="Arial Rounded MT Bold" pitchFamily="32" charset="0"/>
              </a:rPr>
              <a:t>A </a:t>
            </a:r>
            <a:r>
              <a:rPr lang="en-US" sz="3200">
                <a:solidFill>
                  <a:srgbClr val="A6A6A6"/>
                </a:solidFill>
                <a:latin typeface="Arial Rounded MT Bold" pitchFamily="32" charset="0"/>
              </a:rPr>
              <a:t>New Way to the Cockpit </a:t>
            </a:r>
          </a:p>
          <a:p>
            <a:pPr algn="ctr">
              <a:spcBef>
                <a:spcPts val="8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sz="3200">
              <a:solidFill>
                <a:srgbClr val="A6A6A6"/>
              </a:solidFill>
              <a:latin typeface="Arial Rounded MT Bold" pitchFamily="32" charset="0"/>
            </a:endParaRPr>
          </a:p>
        </p:txBody>
      </p:sp>
      <p:sp>
        <p:nvSpPr>
          <p:cNvPr id="49158" name="Text Box 6"/>
          <p:cNvSpPr txBox="1">
            <a:spLocks noChangeArrowheads="1"/>
          </p:cNvSpPr>
          <p:nvPr/>
        </p:nvSpPr>
        <p:spPr bwMode="auto">
          <a:xfrm>
            <a:off x="428625" y="2071688"/>
            <a:ext cx="8343900" cy="3867150"/>
          </a:xfrm>
          <a:prstGeom prst="rect">
            <a:avLst/>
          </a:prstGeom>
          <a:solidFill>
            <a:srgbClr val="F2F2F2"/>
          </a:solidFill>
          <a:ln w="9360">
            <a:solidFill>
              <a:srgbClr val="7F7F7F"/>
            </a:solidFill>
            <a:miter lim="800000"/>
            <a:headEnd/>
            <a:tailEnd/>
          </a:ln>
          <a:effectLst>
            <a:outerShdw dist="177682" dir="2700000" algn="ctr" rotWithShape="0">
              <a:srgbClr val="000000">
                <a:alpha val="40033"/>
              </a:srgbClr>
            </a:outerShdw>
          </a:effectLst>
        </p:spPr>
        <p:txBody>
          <a:bodyPr lIns="90000" tIns="46800" rIns="90000" bIns="46800"/>
          <a:lstStyle/>
          <a:p>
            <a:pPr algn="ctr"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3600" b="1" u="sng" dirty="0" smtClean="0">
                <a:solidFill>
                  <a:srgbClr val="595959"/>
                </a:solidFill>
                <a:latin typeface="Calibri" pitchFamily="32" charset="0"/>
                <a:cs typeface="Arial Unicode MS" charset="0"/>
              </a:rPr>
              <a:t>BANK </a:t>
            </a:r>
            <a:r>
              <a:rPr lang="en-US" sz="3600" b="1" u="sng" dirty="0">
                <a:solidFill>
                  <a:srgbClr val="595959"/>
                </a:solidFill>
                <a:latin typeface="Calibri" pitchFamily="32" charset="0"/>
                <a:cs typeface="Arial Unicode MS" charset="0"/>
              </a:rPr>
              <a:t>FUNDING </a:t>
            </a:r>
            <a:r>
              <a:rPr lang="en-US" sz="3600" b="1" u="sng" dirty="0" smtClean="0">
                <a:solidFill>
                  <a:srgbClr val="595959"/>
                </a:solidFill>
                <a:latin typeface="Calibri" pitchFamily="32" charset="0"/>
                <a:cs typeface="Arial Unicode MS" charset="0"/>
              </a:rPr>
              <a:t>PARTNERSHIP</a:t>
            </a:r>
            <a:endParaRPr lang="cs-CZ" sz="3600" b="1" u="sng" dirty="0" smtClean="0">
              <a:solidFill>
                <a:srgbClr val="595959"/>
              </a:solidFill>
              <a:latin typeface="Calibri" pitchFamily="32" charset="0"/>
              <a:cs typeface="Arial Unicode MS" charset="0"/>
            </a:endParaRPr>
          </a:p>
          <a:p>
            <a:pPr algn="ctr"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sz="3600" b="1" u="sng" dirty="0" smtClean="0">
                <a:solidFill>
                  <a:srgbClr val="595959"/>
                </a:solidFill>
                <a:latin typeface="Calibri" pitchFamily="32" charset="0"/>
                <a:cs typeface="Arial Unicode MS" charset="0"/>
              </a:rPr>
              <a:t>IN CZECH REPUBLIC</a:t>
            </a:r>
            <a:endParaRPr lang="en-US" sz="3600" b="1" u="sng" dirty="0">
              <a:solidFill>
                <a:srgbClr val="595959"/>
              </a:solidFill>
              <a:latin typeface="Calibri" pitchFamily="32" charset="0"/>
              <a:cs typeface="Arial Unicode MS" charset="0"/>
            </a:endParaRPr>
          </a:p>
          <a:p>
            <a:pPr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en-US" sz="4400" b="1" u="sng" dirty="0">
              <a:solidFill>
                <a:srgbClr val="595959"/>
              </a:solidFill>
              <a:latin typeface="Calibri" pitchFamily="32" charset="0"/>
              <a:cs typeface="Arial Unicode MS" charset="0"/>
            </a:endParaRPr>
          </a:p>
        </p:txBody>
      </p:sp>
      <p:pic>
        <p:nvPicPr>
          <p:cNvPr id="49159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14625" y="3357563"/>
            <a:ext cx="3924300" cy="2222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428625" y="785813"/>
            <a:ext cx="8343900" cy="1071562"/>
          </a:xfrm>
          <a:prstGeom prst="rect">
            <a:avLst/>
          </a:prstGeom>
          <a:gradFill rotWithShape="0">
            <a:gsLst>
              <a:gs pos="0">
                <a:srgbClr val="0E2138"/>
              </a:gs>
              <a:gs pos="100000">
                <a:srgbClr val="204066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>
            <a:outerShdw dist="177682" dir="2700000" algn="ctr" rotWithShape="0">
              <a:srgbClr val="000000">
                <a:alpha val="40033"/>
              </a:srgbClr>
            </a:outerShdw>
          </a:effectLst>
        </p:spPr>
        <p:txBody>
          <a:bodyPr lIns="90000" tIns="46800" rIns="90000" bIns="46800" anchor="ctr"/>
          <a:lstStyle/>
          <a:p>
            <a:pPr algn="ctr"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sz="4400">
                <a:solidFill>
                  <a:srgbClr val="F2F2F2"/>
                </a:solidFill>
                <a:latin typeface="Calibri" pitchFamily="32" charset="0"/>
                <a:cs typeface="Arial Unicode MS" charset="0"/>
              </a:rPr>
              <a:t>TRAINING  COST  FUNDING</a:t>
            </a:r>
          </a:p>
        </p:txBody>
      </p:sp>
      <p:pic>
        <p:nvPicPr>
          <p:cNvPr id="35847" name="Obrázek 10" descr="AeroJOB NEW Hight Quality1 Orizle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88" y="6143625"/>
            <a:ext cx="1000125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71500"/>
          </a:xfrm>
          <a:prstGeom prst="rect">
            <a:avLst/>
          </a:prstGeom>
          <a:gradFill rotWithShape="0">
            <a:gsLst>
              <a:gs pos="0">
                <a:srgbClr val="204066"/>
              </a:gs>
              <a:gs pos="100000">
                <a:srgbClr val="0E2138"/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>
            <a:outerShdw dist="76368" dir="2700000" algn="ctr" rotWithShape="0">
              <a:srgbClr val="000000">
                <a:alpha val="50027"/>
              </a:srgbClr>
            </a:outerShdw>
          </a:effectLst>
        </p:spPr>
        <p:txBody>
          <a:bodyPr lIns="90000" tIns="46800" rIns="90000" bIns="46800" anchor="ctr"/>
          <a:lstStyle/>
          <a:p>
            <a:pPr algn="ctr"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sz="2800">
                <a:solidFill>
                  <a:srgbClr val="FFFFFF"/>
                </a:solidFill>
                <a:latin typeface="Arial Rounded MT Bold" pitchFamily="32" charset="0"/>
                <a:cs typeface="Arial Unicode MS" charset="0"/>
              </a:rPr>
              <a:t>A T P  </a:t>
            </a:r>
            <a:r>
              <a:rPr lang="cs-CZ" sz="2800">
                <a:solidFill>
                  <a:srgbClr val="BFBFBF"/>
                </a:solidFill>
                <a:latin typeface="Arial Rounded MT Bold" pitchFamily="32" charset="0"/>
                <a:cs typeface="Arial Unicode MS" charset="0"/>
              </a:rPr>
              <a:t>- A e r o J O B    T r a i n i n g  </a:t>
            </a:r>
            <a:r>
              <a:rPr lang="cs-CZ" sz="2800" spc="600">
                <a:solidFill>
                  <a:srgbClr val="BFBFBF"/>
                </a:solidFill>
                <a:latin typeface="Arial Rounded MT Bold" pitchFamily="32" charset="0"/>
                <a:cs typeface="Arial Unicode MS" charset="0"/>
              </a:rPr>
              <a:t>Program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9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1" dur="1000" fill="hold"/>
                                        <p:tgtEl>
                                          <p:spTgt spid="49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" dur="1000" fill="hold"/>
                                        <p:tgtEl>
                                          <p:spTgt spid="49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3" dur="1000"/>
                                        <p:tgtEl>
                                          <p:spTgt spid="49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8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1"/>
          <p:cNvSpPr txBox="1">
            <a:spLocks noChangeArrowheads="1"/>
          </p:cNvSpPr>
          <p:nvPr/>
        </p:nvSpPr>
        <p:spPr bwMode="auto">
          <a:xfrm>
            <a:off x="1314450" y="6215063"/>
            <a:ext cx="6400800" cy="1168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algn="ctr">
              <a:spcBef>
                <a:spcPts val="8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z="3200">
                <a:solidFill>
                  <a:srgbClr val="A6A6A6"/>
                </a:solidFill>
                <a:latin typeface="Arial Rounded MT Bold" pitchFamily="32" charset="0"/>
              </a:rPr>
              <a:t>A </a:t>
            </a:r>
            <a:r>
              <a:rPr lang="en-US" sz="3200">
                <a:solidFill>
                  <a:srgbClr val="A6A6A6"/>
                </a:solidFill>
                <a:latin typeface="Arial Rounded MT Bold" pitchFamily="32" charset="0"/>
              </a:rPr>
              <a:t>New Way to the Cockpit </a:t>
            </a:r>
          </a:p>
          <a:p>
            <a:pPr algn="ctr">
              <a:spcBef>
                <a:spcPts val="8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sz="3200">
              <a:solidFill>
                <a:srgbClr val="A6A6A6"/>
              </a:solidFill>
              <a:latin typeface="Arial Rounded MT Bold" pitchFamily="32" charset="0"/>
            </a:endParaRPr>
          </a:p>
        </p:txBody>
      </p:sp>
      <p:sp>
        <p:nvSpPr>
          <p:cNvPr id="48134" name="Text Box 6"/>
          <p:cNvSpPr txBox="1">
            <a:spLocks noChangeArrowheads="1"/>
          </p:cNvSpPr>
          <p:nvPr/>
        </p:nvSpPr>
        <p:spPr bwMode="auto">
          <a:xfrm>
            <a:off x="428625" y="2071688"/>
            <a:ext cx="8343900" cy="3867150"/>
          </a:xfrm>
          <a:prstGeom prst="rect">
            <a:avLst/>
          </a:prstGeom>
          <a:solidFill>
            <a:srgbClr val="F2F2F2"/>
          </a:solidFill>
          <a:ln w="9360">
            <a:solidFill>
              <a:srgbClr val="7F7F7F"/>
            </a:solidFill>
            <a:miter lim="800000"/>
            <a:headEnd/>
            <a:tailEnd/>
          </a:ln>
          <a:effectLst>
            <a:outerShdw dist="177682" dir="2700000" algn="ctr" rotWithShape="0">
              <a:srgbClr val="000000">
                <a:alpha val="40033"/>
              </a:srgbClr>
            </a:outerShdw>
          </a:effectLst>
        </p:spPr>
        <p:txBody>
          <a:bodyPr lIns="90000" tIns="46800" rIns="90000" bIns="46800"/>
          <a:lstStyle/>
          <a:p>
            <a:pPr algn="ctr"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en-US" sz="4400" b="1" u="sng" dirty="0">
              <a:solidFill>
                <a:srgbClr val="595959"/>
              </a:solidFill>
              <a:latin typeface="Calibri" pitchFamily="32" charset="0"/>
              <a:cs typeface="Arial Unicode MS" charset="0"/>
            </a:endParaRPr>
          </a:p>
          <a:p>
            <a:pPr algn="ctr"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4400" b="1" u="sng" dirty="0">
                <a:solidFill>
                  <a:srgbClr val="595959"/>
                </a:solidFill>
                <a:latin typeface="Calibri" pitchFamily="32" charset="0"/>
                <a:cs typeface="Arial Unicode MS" charset="0"/>
              </a:rPr>
              <a:t>UNIQUE  BANK  FUNDING</a:t>
            </a:r>
          </a:p>
          <a:p>
            <a:pPr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en-US" sz="2800" dirty="0">
              <a:solidFill>
                <a:srgbClr val="595959"/>
              </a:solidFill>
              <a:latin typeface="Calibri" pitchFamily="32" charset="0"/>
              <a:cs typeface="Arial Unicode MS" charset="0"/>
            </a:endParaRPr>
          </a:p>
          <a:p>
            <a:pPr algn="ctr"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2800" dirty="0">
                <a:solidFill>
                  <a:srgbClr val="595959"/>
                </a:solidFill>
                <a:cs typeface="Arial Unicode MS" charset="0"/>
              </a:rPr>
              <a:t>10 year credit</a:t>
            </a:r>
          </a:p>
          <a:p>
            <a:pPr algn="ctr"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2800" dirty="0">
                <a:solidFill>
                  <a:srgbClr val="595959"/>
                </a:solidFill>
                <a:cs typeface="Arial Unicode MS" charset="0"/>
              </a:rPr>
              <a:t>Low annual interest</a:t>
            </a:r>
            <a:r>
              <a:rPr lang="cs-CZ" sz="2800" dirty="0">
                <a:solidFill>
                  <a:srgbClr val="595959"/>
                </a:solidFill>
                <a:cs typeface="Arial Unicode MS" charset="0"/>
              </a:rPr>
              <a:t> </a:t>
            </a:r>
            <a:r>
              <a:rPr lang="cs-CZ" sz="2800" dirty="0" err="1">
                <a:solidFill>
                  <a:srgbClr val="595959"/>
                </a:solidFill>
                <a:cs typeface="Arial Unicode MS" charset="0"/>
              </a:rPr>
              <a:t>rate</a:t>
            </a:r>
            <a:endParaRPr lang="en-US" sz="2800" dirty="0">
              <a:solidFill>
                <a:srgbClr val="595959"/>
              </a:solidFill>
              <a:cs typeface="Arial Unicode MS" charset="0"/>
            </a:endParaRPr>
          </a:p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4400" b="1" dirty="0">
                <a:solidFill>
                  <a:srgbClr val="595959"/>
                </a:solidFill>
                <a:latin typeface="Calibri" pitchFamily="32" charset="0"/>
                <a:cs typeface="Arial Unicode MS" charset="0"/>
              </a:rPr>
              <a:t>Up to </a:t>
            </a:r>
            <a:r>
              <a:rPr lang="en-US" sz="4400" b="1" dirty="0" smtClean="0">
                <a:solidFill>
                  <a:srgbClr val="595959"/>
                </a:solidFill>
                <a:latin typeface="Calibri" pitchFamily="32" charset="0"/>
                <a:cs typeface="Arial Unicode MS" charset="0"/>
              </a:rPr>
              <a:t>50000,- EUR</a:t>
            </a:r>
            <a:endParaRPr lang="cs-CZ" sz="4400" b="1" dirty="0" smtClean="0">
              <a:solidFill>
                <a:srgbClr val="595959"/>
              </a:solidFill>
              <a:latin typeface="Calibri" pitchFamily="32" charset="0"/>
              <a:cs typeface="Arial Unicode MS" charset="0"/>
            </a:endParaRPr>
          </a:p>
          <a:p>
            <a:pPr algn="ctr"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sz="4400" b="1" dirty="0" err="1" smtClean="0">
                <a:solidFill>
                  <a:srgbClr val="595959"/>
                </a:solidFill>
                <a:latin typeface="Calibri" pitchFamily="32" charset="0"/>
                <a:cs typeface="Arial Unicode MS" charset="0"/>
              </a:rPr>
              <a:t>Slovak</a:t>
            </a:r>
            <a:r>
              <a:rPr lang="cs-CZ" sz="4400" b="1" dirty="0" smtClean="0">
                <a:solidFill>
                  <a:srgbClr val="595959"/>
                </a:solidFill>
                <a:latin typeface="Calibri" pitchFamily="32" charset="0"/>
                <a:cs typeface="Arial Unicode MS" charset="0"/>
              </a:rPr>
              <a:t> </a:t>
            </a:r>
            <a:r>
              <a:rPr lang="cs-CZ" sz="4400" b="1" dirty="0" err="1" smtClean="0">
                <a:solidFill>
                  <a:srgbClr val="595959"/>
                </a:solidFill>
                <a:latin typeface="Calibri" pitchFamily="32" charset="0"/>
                <a:cs typeface="Arial Unicode MS" charset="0"/>
              </a:rPr>
              <a:t>Republic</a:t>
            </a:r>
            <a:endParaRPr lang="en-US" sz="4400" b="1" dirty="0">
              <a:solidFill>
                <a:srgbClr val="595959"/>
              </a:solidFill>
              <a:latin typeface="Calibri" pitchFamily="32" charset="0"/>
              <a:cs typeface="Arial Unicode MS" charset="0"/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428625" y="785813"/>
            <a:ext cx="8343900" cy="1071562"/>
          </a:xfrm>
          <a:prstGeom prst="rect">
            <a:avLst/>
          </a:prstGeom>
          <a:gradFill rotWithShape="0">
            <a:gsLst>
              <a:gs pos="0">
                <a:srgbClr val="0E2138"/>
              </a:gs>
              <a:gs pos="100000">
                <a:srgbClr val="204066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>
            <a:outerShdw dist="177682" dir="2700000" algn="ctr" rotWithShape="0">
              <a:srgbClr val="000000">
                <a:alpha val="40033"/>
              </a:srgbClr>
            </a:outerShdw>
          </a:effectLst>
        </p:spPr>
        <p:txBody>
          <a:bodyPr lIns="90000" tIns="46800" rIns="90000" bIns="46800" anchor="ctr"/>
          <a:lstStyle/>
          <a:p>
            <a:pPr algn="ctr"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sz="4400">
                <a:solidFill>
                  <a:srgbClr val="F2F2F2"/>
                </a:solidFill>
                <a:latin typeface="Calibri" pitchFamily="32" charset="0"/>
                <a:cs typeface="Arial Unicode MS" charset="0"/>
              </a:rPr>
              <a:t>TRAINING  COST  FUNDING</a:t>
            </a:r>
          </a:p>
        </p:txBody>
      </p:sp>
      <p:pic>
        <p:nvPicPr>
          <p:cNvPr id="34822" name="Obrázek 9" descr="AeroJOB NEW Hight Quality1 Orizle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8" y="6143625"/>
            <a:ext cx="1000125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71500"/>
          </a:xfrm>
          <a:prstGeom prst="rect">
            <a:avLst/>
          </a:prstGeom>
          <a:gradFill rotWithShape="0">
            <a:gsLst>
              <a:gs pos="0">
                <a:srgbClr val="204066"/>
              </a:gs>
              <a:gs pos="100000">
                <a:srgbClr val="0E2138"/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>
            <a:outerShdw dist="76368" dir="2700000" algn="ctr" rotWithShape="0">
              <a:srgbClr val="000000">
                <a:alpha val="50027"/>
              </a:srgbClr>
            </a:outerShdw>
          </a:effectLst>
        </p:spPr>
        <p:txBody>
          <a:bodyPr lIns="90000" tIns="46800" rIns="90000" bIns="46800" anchor="ctr"/>
          <a:lstStyle/>
          <a:p>
            <a:pPr algn="ctr"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sz="2800">
                <a:solidFill>
                  <a:srgbClr val="FFFFFF"/>
                </a:solidFill>
                <a:latin typeface="Arial Rounded MT Bold" pitchFamily="32" charset="0"/>
                <a:cs typeface="Arial Unicode MS" charset="0"/>
              </a:rPr>
              <a:t>A T P  </a:t>
            </a:r>
            <a:r>
              <a:rPr lang="cs-CZ" sz="2800">
                <a:solidFill>
                  <a:srgbClr val="BFBFBF"/>
                </a:solidFill>
                <a:latin typeface="Arial Rounded MT Bold" pitchFamily="32" charset="0"/>
                <a:cs typeface="Arial Unicode MS" charset="0"/>
              </a:rPr>
              <a:t>- A e r o J O B    T r a i n i n g  </a:t>
            </a:r>
            <a:r>
              <a:rPr lang="cs-CZ" sz="2800" spc="600">
                <a:solidFill>
                  <a:srgbClr val="BFBFBF"/>
                </a:solidFill>
                <a:latin typeface="Arial Rounded MT Bold" pitchFamily="32" charset="0"/>
                <a:cs typeface="Arial Unicode MS" charset="0"/>
              </a:rPr>
              <a:t>Program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1000" fill="hold"/>
                                        <p:tgtEl>
                                          <p:spTgt spid="48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48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1000"/>
                                        <p:tgtEl>
                                          <p:spTgt spid="48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2" dur="1000" fill="hold"/>
                                        <p:tgtEl>
                                          <p:spTgt spid="481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" dur="1000" fill="hold"/>
                                        <p:tgtEl>
                                          <p:spTgt spid="481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4" dur="1000"/>
                                        <p:tgtEl>
                                          <p:spTgt spid="481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7" dur="1000" fill="hold"/>
                                        <p:tgtEl>
                                          <p:spTgt spid="481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" dur="1000" fill="hold"/>
                                        <p:tgtEl>
                                          <p:spTgt spid="481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9" dur="1000"/>
                                        <p:tgtEl>
                                          <p:spTgt spid="481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2" dur="1000" fill="hold"/>
                                        <p:tgtEl>
                                          <p:spTgt spid="481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3" dur="1000" fill="hold"/>
                                        <p:tgtEl>
                                          <p:spTgt spid="481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24" dur="1000"/>
                                        <p:tgtEl>
                                          <p:spTgt spid="481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7" dur="1000" fill="hold"/>
                                        <p:tgtEl>
                                          <p:spTgt spid="481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8" dur="1000" fill="hold"/>
                                        <p:tgtEl>
                                          <p:spTgt spid="481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29" dur="1000"/>
                                        <p:tgtEl>
                                          <p:spTgt spid="481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2" dur="1000" fill="hold"/>
                                        <p:tgtEl>
                                          <p:spTgt spid="481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3" dur="1000" fill="hold"/>
                                        <p:tgtEl>
                                          <p:spTgt spid="481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34" dur="1000"/>
                                        <p:tgtEl>
                                          <p:spTgt spid="481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1"/>
          <p:cNvSpPr txBox="1">
            <a:spLocks noChangeArrowheads="1"/>
          </p:cNvSpPr>
          <p:nvPr/>
        </p:nvSpPr>
        <p:spPr bwMode="auto">
          <a:xfrm>
            <a:off x="1314450" y="6215063"/>
            <a:ext cx="6400800" cy="1168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algn="ctr">
              <a:spcBef>
                <a:spcPts val="8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z="3200">
                <a:solidFill>
                  <a:srgbClr val="A6A6A6"/>
                </a:solidFill>
                <a:latin typeface="Arial Rounded MT Bold" pitchFamily="32" charset="0"/>
              </a:rPr>
              <a:t>A </a:t>
            </a:r>
            <a:r>
              <a:rPr lang="en-US" sz="3200">
                <a:solidFill>
                  <a:srgbClr val="A6A6A6"/>
                </a:solidFill>
                <a:latin typeface="Arial Rounded MT Bold" pitchFamily="32" charset="0"/>
              </a:rPr>
              <a:t>New Way to the Cockpit </a:t>
            </a:r>
          </a:p>
          <a:p>
            <a:pPr algn="ctr">
              <a:spcBef>
                <a:spcPts val="8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sz="3200">
              <a:solidFill>
                <a:srgbClr val="A6A6A6"/>
              </a:solidFill>
              <a:latin typeface="Arial Rounded MT Bold" pitchFamily="32" charset="0"/>
            </a:endParaRPr>
          </a:p>
        </p:txBody>
      </p:sp>
      <p:sp>
        <p:nvSpPr>
          <p:cNvPr id="49158" name="Text Box 6"/>
          <p:cNvSpPr txBox="1">
            <a:spLocks noChangeArrowheads="1"/>
          </p:cNvSpPr>
          <p:nvPr/>
        </p:nvSpPr>
        <p:spPr bwMode="auto">
          <a:xfrm>
            <a:off x="428625" y="2071688"/>
            <a:ext cx="8343900" cy="3867150"/>
          </a:xfrm>
          <a:prstGeom prst="rect">
            <a:avLst/>
          </a:prstGeom>
          <a:solidFill>
            <a:srgbClr val="F2F2F2"/>
          </a:solidFill>
          <a:ln w="9360">
            <a:solidFill>
              <a:srgbClr val="7F7F7F"/>
            </a:solidFill>
            <a:miter lim="800000"/>
            <a:headEnd/>
            <a:tailEnd/>
          </a:ln>
          <a:effectLst>
            <a:outerShdw dist="177682" dir="2700000" algn="ctr" rotWithShape="0">
              <a:srgbClr val="000000">
                <a:alpha val="40033"/>
              </a:srgbClr>
            </a:outerShdw>
          </a:effectLst>
        </p:spPr>
        <p:txBody>
          <a:bodyPr lIns="90000" tIns="46800" rIns="90000" bIns="46800"/>
          <a:lstStyle/>
          <a:p>
            <a:pPr algn="ctr"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3600" b="1" u="sng" dirty="0" smtClean="0">
                <a:solidFill>
                  <a:srgbClr val="595959"/>
                </a:solidFill>
                <a:latin typeface="Calibri" pitchFamily="32" charset="0"/>
                <a:cs typeface="Arial Unicode MS" charset="0"/>
              </a:rPr>
              <a:t>BANK </a:t>
            </a:r>
            <a:r>
              <a:rPr lang="en-US" sz="3600" b="1" u="sng" dirty="0">
                <a:solidFill>
                  <a:srgbClr val="595959"/>
                </a:solidFill>
                <a:latin typeface="Calibri" pitchFamily="32" charset="0"/>
                <a:cs typeface="Arial Unicode MS" charset="0"/>
              </a:rPr>
              <a:t>FUNDING </a:t>
            </a:r>
            <a:r>
              <a:rPr lang="en-US" sz="3600" b="1" u="sng" dirty="0" smtClean="0">
                <a:solidFill>
                  <a:srgbClr val="595959"/>
                </a:solidFill>
                <a:latin typeface="Calibri" pitchFamily="32" charset="0"/>
                <a:cs typeface="Arial Unicode MS" charset="0"/>
              </a:rPr>
              <a:t>PARTNERSHIP</a:t>
            </a:r>
            <a:endParaRPr lang="cs-CZ" sz="3600" b="1" u="sng" dirty="0" smtClean="0">
              <a:solidFill>
                <a:srgbClr val="595959"/>
              </a:solidFill>
              <a:latin typeface="Calibri" pitchFamily="32" charset="0"/>
              <a:cs typeface="Arial Unicode MS" charset="0"/>
            </a:endParaRPr>
          </a:p>
          <a:p>
            <a:pPr algn="ctr"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sz="3600" b="1" u="sng" dirty="0" smtClean="0">
                <a:solidFill>
                  <a:srgbClr val="595959"/>
                </a:solidFill>
                <a:latin typeface="Calibri" pitchFamily="32" charset="0"/>
                <a:cs typeface="Arial Unicode MS" charset="0"/>
              </a:rPr>
              <a:t>IN </a:t>
            </a:r>
            <a:r>
              <a:rPr lang="cs-CZ" sz="3600" b="1" u="sng" dirty="0" smtClean="0">
                <a:solidFill>
                  <a:srgbClr val="595959"/>
                </a:solidFill>
                <a:latin typeface="Calibri" pitchFamily="32" charset="0"/>
                <a:cs typeface="Arial Unicode MS" charset="0"/>
              </a:rPr>
              <a:t>SLOVAK </a:t>
            </a:r>
            <a:r>
              <a:rPr lang="cs-CZ" sz="3600" b="1" u="sng" dirty="0" smtClean="0">
                <a:solidFill>
                  <a:srgbClr val="595959"/>
                </a:solidFill>
                <a:latin typeface="Calibri" pitchFamily="32" charset="0"/>
                <a:cs typeface="Arial Unicode MS" charset="0"/>
              </a:rPr>
              <a:t>REPUBLIC</a:t>
            </a:r>
            <a:endParaRPr lang="en-US" sz="3600" b="1" u="sng" dirty="0">
              <a:solidFill>
                <a:srgbClr val="595959"/>
              </a:solidFill>
              <a:latin typeface="Calibri" pitchFamily="32" charset="0"/>
              <a:cs typeface="Arial Unicode MS" charset="0"/>
            </a:endParaRPr>
          </a:p>
          <a:p>
            <a:pPr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en-US" sz="4400" b="1" u="sng" dirty="0">
              <a:solidFill>
                <a:srgbClr val="595959"/>
              </a:solidFill>
              <a:latin typeface="Calibri" pitchFamily="32" charset="0"/>
              <a:cs typeface="Arial Unicode MS" charset="0"/>
            </a:endParaRP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428625" y="785813"/>
            <a:ext cx="8343900" cy="1071562"/>
          </a:xfrm>
          <a:prstGeom prst="rect">
            <a:avLst/>
          </a:prstGeom>
          <a:gradFill rotWithShape="0">
            <a:gsLst>
              <a:gs pos="0">
                <a:srgbClr val="0E2138"/>
              </a:gs>
              <a:gs pos="100000">
                <a:srgbClr val="204066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>
            <a:outerShdw dist="177682" dir="2700000" algn="ctr" rotWithShape="0">
              <a:srgbClr val="000000">
                <a:alpha val="40033"/>
              </a:srgbClr>
            </a:outerShdw>
          </a:effectLst>
        </p:spPr>
        <p:txBody>
          <a:bodyPr lIns="90000" tIns="46800" rIns="90000" bIns="46800" anchor="ctr"/>
          <a:lstStyle/>
          <a:p>
            <a:pPr algn="ctr"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sz="4400">
                <a:solidFill>
                  <a:srgbClr val="F2F2F2"/>
                </a:solidFill>
                <a:latin typeface="Calibri" pitchFamily="32" charset="0"/>
                <a:cs typeface="Arial Unicode MS" charset="0"/>
              </a:rPr>
              <a:t>TRAINING  COST  FUNDING</a:t>
            </a:r>
          </a:p>
        </p:txBody>
      </p:sp>
      <p:pic>
        <p:nvPicPr>
          <p:cNvPr id="35847" name="Obrázek 10" descr="AeroJOB NEW Hight Quality1 Orizle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8" y="6143625"/>
            <a:ext cx="1000125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71500"/>
          </a:xfrm>
          <a:prstGeom prst="rect">
            <a:avLst/>
          </a:prstGeom>
          <a:gradFill rotWithShape="0">
            <a:gsLst>
              <a:gs pos="0">
                <a:srgbClr val="204066"/>
              </a:gs>
              <a:gs pos="100000">
                <a:srgbClr val="0E2138"/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>
            <a:outerShdw dist="76368" dir="2700000" algn="ctr" rotWithShape="0">
              <a:srgbClr val="000000">
                <a:alpha val="50027"/>
              </a:srgbClr>
            </a:outerShdw>
          </a:effectLst>
        </p:spPr>
        <p:txBody>
          <a:bodyPr lIns="90000" tIns="46800" rIns="90000" bIns="46800" anchor="ctr"/>
          <a:lstStyle/>
          <a:p>
            <a:pPr algn="ctr"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sz="2800">
                <a:solidFill>
                  <a:srgbClr val="FFFFFF"/>
                </a:solidFill>
                <a:latin typeface="Arial Rounded MT Bold" pitchFamily="32" charset="0"/>
                <a:cs typeface="Arial Unicode MS" charset="0"/>
              </a:rPr>
              <a:t>A T P  </a:t>
            </a:r>
            <a:r>
              <a:rPr lang="cs-CZ" sz="2800">
                <a:solidFill>
                  <a:srgbClr val="BFBFBF"/>
                </a:solidFill>
                <a:latin typeface="Arial Rounded MT Bold" pitchFamily="32" charset="0"/>
                <a:cs typeface="Arial Unicode MS" charset="0"/>
              </a:rPr>
              <a:t>- A e r o J O B    T r a i n i n g  </a:t>
            </a:r>
            <a:r>
              <a:rPr lang="cs-CZ" sz="2800" spc="600">
                <a:solidFill>
                  <a:srgbClr val="BFBFBF"/>
                </a:solidFill>
                <a:latin typeface="Arial Rounded MT Bold" pitchFamily="32" charset="0"/>
                <a:cs typeface="Arial Unicode MS" charset="0"/>
              </a:rPr>
              <a:t>Program</a:t>
            </a:r>
          </a:p>
        </p:txBody>
      </p:sp>
      <p:pic>
        <p:nvPicPr>
          <p:cNvPr id="28673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28926" y="3590928"/>
            <a:ext cx="3411158" cy="909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9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86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86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8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1"/>
          <p:cNvSpPr txBox="1">
            <a:spLocks noChangeArrowheads="1"/>
          </p:cNvSpPr>
          <p:nvPr/>
        </p:nvSpPr>
        <p:spPr bwMode="auto">
          <a:xfrm>
            <a:off x="1314450" y="6215063"/>
            <a:ext cx="6400800" cy="1168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algn="ctr">
              <a:spcBef>
                <a:spcPts val="8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z="3200">
                <a:solidFill>
                  <a:srgbClr val="A6A6A6"/>
                </a:solidFill>
                <a:latin typeface="Arial Rounded MT Bold" pitchFamily="32" charset="0"/>
              </a:rPr>
              <a:t>A </a:t>
            </a:r>
            <a:r>
              <a:rPr lang="en-US" sz="3200">
                <a:solidFill>
                  <a:srgbClr val="A6A6A6"/>
                </a:solidFill>
                <a:latin typeface="Arial Rounded MT Bold" pitchFamily="32" charset="0"/>
              </a:rPr>
              <a:t>New Way to the Cockpit </a:t>
            </a:r>
          </a:p>
          <a:p>
            <a:pPr algn="ctr">
              <a:spcBef>
                <a:spcPts val="8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sz="3200">
              <a:solidFill>
                <a:srgbClr val="A6A6A6"/>
              </a:solidFill>
              <a:latin typeface="Arial Rounded MT Bold" pitchFamily="32" charset="0"/>
            </a:endParaRPr>
          </a:p>
        </p:txBody>
      </p:sp>
      <p:sp>
        <p:nvSpPr>
          <p:cNvPr id="48134" name="Text Box 6"/>
          <p:cNvSpPr txBox="1">
            <a:spLocks noChangeArrowheads="1"/>
          </p:cNvSpPr>
          <p:nvPr/>
        </p:nvSpPr>
        <p:spPr bwMode="auto">
          <a:xfrm>
            <a:off x="428625" y="2071688"/>
            <a:ext cx="8343900" cy="3867150"/>
          </a:xfrm>
          <a:prstGeom prst="rect">
            <a:avLst/>
          </a:prstGeom>
          <a:solidFill>
            <a:srgbClr val="F2F2F2"/>
          </a:solidFill>
          <a:ln w="9360">
            <a:solidFill>
              <a:srgbClr val="7F7F7F"/>
            </a:solidFill>
            <a:miter lim="800000"/>
            <a:headEnd/>
            <a:tailEnd/>
          </a:ln>
          <a:effectLst>
            <a:outerShdw dist="177682" dir="2700000" algn="ctr" rotWithShape="0">
              <a:srgbClr val="000000">
                <a:alpha val="40033"/>
              </a:srgbClr>
            </a:outerShdw>
          </a:effectLst>
        </p:spPr>
        <p:txBody>
          <a:bodyPr lIns="90000" tIns="46800" rIns="90000" bIns="46800"/>
          <a:lstStyle/>
          <a:p>
            <a:pPr algn="ctr"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en-US" sz="1200" b="1" u="sng" dirty="0">
              <a:solidFill>
                <a:srgbClr val="595959"/>
              </a:solidFill>
              <a:latin typeface="Calibri" pitchFamily="32" charset="0"/>
              <a:cs typeface="Arial Unicode MS" charset="0"/>
            </a:endParaRPr>
          </a:p>
          <a:p>
            <a:pPr algn="ctr"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sz="4400" b="1" u="sng" dirty="0">
                <a:solidFill>
                  <a:srgbClr val="595959"/>
                </a:solidFill>
                <a:latin typeface="Calibri" pitchFamily="32" charset="0"/>
                <a:cs typeface="Arial Unicode MS" charset="0"/>
              </a:rPr>
              <a:t>NUMBER OF FUNDING FROM 2008</a:t>
            </a:r>
          </a:p>
          <a:p>
            <a:pPr algn="ctr"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cs-CZ" sz="1200" b="1" dirty="0">
              <a:solidFill>
                <a:srgbClr val="595959"/>
              </a:solidFill>
              <a:latin typeface="Calibri" pitchFamily="32" charset="0"/>
              <a:cs typeface="Arial Unicode MS" charset="0"/>
            </a:endParaRPr>
          </a:p>
          <a:p>
            <a:pPr algn="ctr"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sz="4400" b="1" dirty="0">
                <a:solidFill>
                  <a:srgbClr val="595959"/>
                </a:solidFill>
                <a:latin typeface="Calibri" pitchFamily="32" charset="0"/>
                <a:cs typeface="Arial Unicode MS" charset="0"/>
              </a:rPr>
              <a:t>27</a:t>
            </a:r>
          </a:p>
          <a:p>
            <a:pPr algn="ctr"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cs-CZ" sz="1200" b="1" dirty="0">
              <a:solidFill>
                <a:srgbClr val="595959"/>
              </a:solidFill>
              <a:latin typeface="Calibri" pitchFamily="32" charset="0"/>
              <a:cs typeface="Arial Unicode MS" charset="0"/>
            </a:endParaRPr>
          </a:p>
          <a:p>
            <a:pPr algn="ctr"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sz="4400" b="1" u="sng" dirty="0">
                <a:solidFill>
                  <a:srgbClr val="595959"/>
                </a:solidFill>
                <a:latin typeface="Calibri" pitchFamily="32" charset="0"/>
                <a:cs typeface="Arial Unicode MS" charset="0"/>
              </a:rPr>
              <a:t>TOTAL IN CZK</a:t>
            </a:r>
          </a:p>
          <a:p>
            <a:pPr algn="ctr"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cs-CZ" sz="1200" b="1" dirty="0">
              <a:solidFill>
                <a:srgbClr val="595959"/>
              </a:solidFill>
              <a:latin typeface="Calibri" pitchFamily="32" charset="0"/>
              <a:cs typeface="Arial Unicode MS" charset="0"/>
            </a:endParaRPr>
          </a:p>
          <a:p>
            <a:pPr algn="ctr"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sz="4400" b="1" dirty="0">
                <a:solidFill>
                  <a:srgbClr val="595959"/>
                </a:solidFill>
                <a:latin typeface="Calibri" pitchFamily="32" charset="0"/>
                <a:cs typeface="Arial Unicode MS" charset="0"/>
              </a:rPr>
              <a:t>24.550.865,-</a:t>
            </a:r>
          </a:p>
          <a:p>
            <a:pPr algn="ctr"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cs-CZ" sz="4400" b="1" dirty="0">
              <a:solidFill>
                <a:srgbClr val="595959"/>
              </a:solidFill>
              <a:latin typeface="Calibri" pitchFamily="32" charset="0"/>
              <a:cs typeface="Arial Unicode MS" charset="0"/>
            </a:endParaRPr>
          </a:p>
          <a:p>
            <a:pPr algn="ctr"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en-US" sz="4400" b="1" dirty="0">
              <a:solidFill>
                <a:srgbClr val="595959"/>
              </a:solidFill>
              <a:latin typeface="Calibri" pitchFamily="32" charset="0"/>
              <a:cs typeface="Arial Unicode MS" charset="0"/>
            </a:endParaRPr>
          </a:p>
          <a:p>
            <a:pPr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en-US" sz="2800" dirty="0">
              <a:solidFill>
                <a:srgbClr val="595959"/>
              </a:solidFill>
              <a:latin typeface="Calibri" pitchFamily="32" charset="0"/>
              <a:cs typeface="Arial Unicode MS" charset="0"/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428625" y="785813"/>
            <a:ext cx="8343900" cy="1071562"/>
          </a:xfrm>
          <a:prstGeom prst="rect">
            <a:avLst/>
          </a:prstGeom>
          <a:gradFill rotWithShape="0">
            <a:gsLst>
              <a:gs pos="0">
                <a:srgbClr val="0E2138"/>
              </a:gs>
              <a:gs pos="100000">
                <a:srgbClr val="204066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>
            <a:outerShdw dist="177682" dir="2700000" algn="ctr" rotWithShape="0">
              <a:srgbClr val="000000">
                <a:alpha val="40033"/>
              </a:srgbClr>
            </a:outerShdw>
          </a:effectLst>
        </p:spPr>
        <p:txBody>
          <a:bodyPr lIns="90000" tIns="46800" rIns="90000" bIns="46800" anchor="ctr"/>
          <a:lstStyle/>
          <a:p>
            <a:pPr algn="ctr"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sz="4400">
                <a:solidFill>
                  <a:srgbClr val="F2F2F2"/>
                </a:solidFill>
                <a:latin typeface="Calibri" pitchFamily="32" charset="0"/>
                <a:cs typeface="Arial Unicode MS" charset="0"/>
              </a:rPr>
              <a:t>TRAINING  COST  FUNDING</a:t>
            </a:r>
          </a:p>
        </p:txBody>
      </p:sp>
      <p:pic>
        <p:nvPicPr>
          <p:cNvPr id="36870" name="Obrázek 9" descr="AeroJOB NEW Hight Quality1 Orizle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8" y="6143625"/>
            <a:ext cx="1000125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71500"/>
          </a:xfrm>
          <a:prstGeom prst="rect">
            <a:avLst/>
          </a:prstGeom>
          <a:gradFill rotWithShape="0">
            <a:gsLst>
              <a:gs pos="0">
                <a:srgbClr val="204066"/>
              </a:gs>
              <a:gs pos="100000">
                <a:srgbClr val="0E2138"/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>
            <a:outerShdw dist="76368" dir="2700000" algn="ctr" rotWithShape="0">
              <a:srgbClr val="000000">
                <a:alpha val="50027"/>
              </a:srgbClr>
            </a:outerShdw>
          </a:effectLst>
        </p:spPr>
        <p:txBody>
          <a:bodyPr lIns="90000" tIns="46800" rIns="90000" bIns="46800" anchor="ctr"/>
          <a:lstStyle/>
          <a:p>
            <a:pPr algn="ctr"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sz="2800">
                <a:solidFill>
                  <a:srgbClr val="FFFFFF"/>
                </a:solidFill>
                <a:latin typeface="Arial Rounded MT Bold" pitchFamily="32" charset="0"/>
                <a:cs typeface="Arial Unicode MS" charset="0"/>
              </a:rPr>
              <a:t>A T P  </a:t>
            </a:r>
            <a:r>
              <a:rPr lang="cs-CZ" sz="2800">
                <a:solidFill>
                  <a:srgbClr val="BFBFBF"/>
                </a:solidFill>
                <a:latin typeface="Arial Rounded MT Bold" pitchFamily="32" charset="0"/>
                <a:cs typeface="Arial Unicode MS" charset="0"/>
              </a:rPr>
              <a:t>- A e r o J O B    T r a i n i n g  </a:t>
            </a:r>
            <a:r>
              <a:rPr lang="cs-CZ" sz="2800" spc="600">
                <a:solidFill>
                  <a:srgbClr val="BFBFBF"/>
                </a:solidFill>
                <a:latin typeface="Arial Rounded MT Bold" pitchFamily="32" charset="0"/>
                <a:cs typeface="Arial Unicode MS" charset="0"/>
              </a:rPr>
              <a:t>Program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1000" fill="hold"/>
                                        <p:tgtEl>
                                          <p:spTgt spid="48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48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1000"/>
                                        <p:tgtEl>
                                          <p:spTgt spid="48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2" dur="1000" fill="hold"/>
                                        <p:tgtEl>
                                          <p:spTgt spid="481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" dur="1000" fill="hold"/>
                                        <p:tgtEl>
                                          <p:spTgt spid="481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4" dur="1000"/>
                                        <p:tgtEl>
                                          <p:spTgt spid="481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7" dur="1000" fill="hold"/>
                                        <p:tgtEl>
                                          <p:spTgt spid="481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" dur="1000" fill="hold"/>
                                        <p:tgtEl>
                                          <p:spTgt spid="481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9" dur="1000"/>
                                        <p:tgtEl>
                                          <p:spTgt spid="481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2" dur="1000" fill="hold"/>
                                        <p:tgtEl>
                                          <p:spTgt spid="481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3" dur="1000" fill="hold"/>
                                        <p:tgtEl>
                                          <p:spTgt spid="481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24" dur="1000"/>
                                        <p:tgtEl>
                                          <p:spTgt spid="481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81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81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81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1"/>
          <p:cNvSpPr txBox="1">
            <a:spLocks noChangeArrowheads="1"/>
          </p:cNvSpPr>
          <p:nvPr/>
        </p:nvSpPr>
        <p:spPr bwMode="auto">
          <a:xfrm>
            <a:off x="1314450" y="6215063"/>
            <a:ext cx="6400800" cy="1168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algn="ctr">
              <a:spcBef>
                <a:spcPts val="8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z="3200">
                <a:solidFill>
                  <a:srgbClr val="A6A6A6"/>
                </a:solidFill>
                <a:latin typeface="Arial Rounded MT Bold" pitchFamily="32" charset="0"/>
              </a:rPr>
              <a:t>A </a:t>
            </a:r>
            <a:r>
              <a:rPr lang="en-US" sz="3200">
                <a:solidFill>
                  <a:srgbClr val="A6A6A6"/>
                </a:solidFill>
                <a:latin typeface="Arial Rounded MT Bold" pitchFamily="32" charset="0"/>
              </a:rPr>
              <a:t>New Way to the Cockpit </a:t>
            </a:r>
          </a:p>
          <a:p>
            <a:pPr algn="ctr">
              <a:spcBef>
                <a:spcPts val="8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sz="3200">
              <a:solidFill>
                <a:srgbClr val="A6A6A6"/>
              </a:solidFill>
              <a:latin typeface="Arial Rounded MT Bold" pitchFamily="32" charset="0"/>
            </a:endParaRPr>
          </a:p>
        </p:txBody>
      </p:sp>
      <p:sp>
        <p:nvSpPr>
          <p:cNvPr id="50181" name="Text Box 5"/>
          <p:cNvSpPr txBox="1">
            <a:spLocks noChangeArrowheads="1"/>
          </p:cNvSpPr>
          <p:nvPr/>
        </p:nvSpPr>
        <p:spPr bwMode="auto">
          <a:xfrm>
            <a:off x="428625" y="2857500"/>
            <a:ext cx="8343900" cy="1357313"/>
          </a:xfrm>
          <a:prstGeom prst="rect">
            <a:avLst/>
          </a:prstGeom>
          <a:gradFill rotWithShape="0">
            <a:gsLst>
              <a:gs pos="0">
                <a:srgbClr val="0E2138"/>
              </a:gs>
              <a:gs pos="100000">
                <a:srgbClr val="204066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>
            <a:outerShdw dist="177682" dir="2700000" algn="ctr" rotWithShape="0">
              <a:srgbClr val="000000">
                <a:alpha val="40033"/>
              </a:srgbClr>
            </a:outerShdw>
          </a:effectLst>
        </p:spPr>
        <p:txBody>
          <a:bodyPr lIns="90000" tIns="46800" rIns="90000" bIns="46800" anchor="ctr"/>
          <a:lstStyle/>
          <a:p>
            <a:pPr algn="ctr"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sz="4400">
                <a:solidFill>
                  <a:srgbClr val="F2F2F2"/>
                </a:solidFill>
                <a:latin typeface="Calibri" pitchFamily="32" charset="0"/>
                <a:cs typeface="Arial Unicode MS" charset="0"/>
              </a:rPr>
              <a:t>CREW  RESOURCING  SERVICES</a:t>
            </a:r>
          </a:p>
        </p:txBody>
      </p:sp>
      <p:pic>
        <p:nvPicPr>
          <p:cNvPr id="37893" name="Obrázek 7" descr="AeroJOB NEW Hight Quality1 Orizle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8" y="6143625"/>
            <a:ext cx="1000125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71500"/>
          </a:xfrm>
          <a:prstGeom prst="rect">
            <a:avLst/>
          </a:prstGeom>
          <a:gradFill rotWithShape="0">
            <a:gsLst>
              <a:gs pos="0">
                <a:srgbClr val="204066"/>
              </a:gs>
              <a:gs pos="100000">
                <a:srgbClr val="0E2138"/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>
            <a:outerShdw dist="76368" dir="2700000" algn="ctr" rotWithShape="0">
              <a:srgbClr val="000000">
                <a:alpha val="50027"/>
              </a:srgbClr>
            </a:outerShdw>
          </a:effectLst>
        </p:spPr>
        <p:txBody>
          <a:bodyPr lIns="90000" tIns="46800" rIns="90000" bIns="46800" anchor="ctr"/>
          <a:lstStyle/>
          <a:p>
            <a:pPr algn="ctr"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sz="2800">
                <a:solidFill>
                  <a:srgbClr val="FFFFFF"/>
                </a:solidFill>
                <a:latin typeface="Arial Rounded MT Bold" pitchFamily="32" charset="0"/>
                <a:cs typeface="Arial Unicode MS" charset="0"/>
              </a:rPr>
              <a:t>A T P  </a:t>
            </a:r>
            <a:r>
              <a:rPr lang="cs-CZ" sz="2800">
                <a:solidFill>
                  <a:srgbClr val="BFBFBF"/>
                </a:solidFill>
                <a:latin typeface="Arial Rounded MT Bold" pitchFamily="32" charset="0"/>
                <a:cs typeface="Arial Unicode MS" charset="0"/>
              </a:rPr>
              <a:t>- A e r o J O B    T r a i n i n g  </a:t>
            </a:r>
            <a:r>
              <a:rPr lang="cs-CZ" sz="2800" spc="600">
                <a:solidFill>
                  <a:srgbClr val="BFBFBF"/>
                </a:solidFill>
                <a:latin typeface="Arial Rounded MT Bold" pitchFamily="32" charset="0"/>
                <a:cs typeface="Arial Unicode MS" charset="0"/>
              </a:rPr>
              <a:t>Program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 -6 -2.59259 -6 L -2.5 -6 -0.15555">
                                      <p:cBhvr additive="repl">
                                        <p:cTn id="6" dur="2000" fill="hold"/>
                                        <p:tgtEl>
                                          <p:spTgt spid="50181"/>
                                        </p:tgtEl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1"/>
          <p:cNvSpPr txBox="1">
            <a:spLocks noChangeArrowheads="1"/>
          </p:cNvSpPr>
          <p:nvPr/>
        </p:nvSpPr>
        <p:spPr bwMode="auto">
          <a:xfrm>
            <a:off x="1314450" y="6215063"/>
            <a:ext cx="6400800" cy="1168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algn="ctr">
              <a:spcBef>
                <a:spcPts val="8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z="3200">
                <a:solidFill>
                  <a:srgbClr val="A6A6A6"/>
                </a:solidFill>
                <a:latin typeface="Arial Rounded MT Bold" pitchFamily="32" charset="0"/>
              </a:rPr>
              <a:t>A </a:t>
            </a:r>
            <a:r>
              <a:rPr lang="en-US" sz="3200">
                <a:solidFill>
                  <a:srgbClr val="A6A6A6"/>
                </a:solidFill>
                <a:latin typeface="Arial Rounded MT Bold" pitchFamily="32" charset="0"/>
              </a:rPr>
              <a:t>New Way to the Cockpit </a:t>
            </a:r>
          </a:p>
          <a:p>
            <a:pPr algn="ctr">
              <a:spcBef>
                <a:spcPts val="8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sz="3200">
              <a:solidFill>
                <a:srgbClr val="A6A6A6"/>
              </a:solidFill>
              <a:latin typeface="Arial Rounded MT Bold" pitchFamily="32" charset="0"/>
            </a:endParaRPr>
          </a:p>
        </p:txBody>
      </p:sp>
      <p:sp>
        <p:nvSpPr>
          <p:cNvPr id="51205" name="Text Box 5"/>
          <p:cNvSpPr txBox="1">
            <a:spLocks noChangeArrowheads="1"/>
          </p:cNvSpPr>
          <p:nvPr/>
        </p:nvSpPr>
        <p:spPr bwMode="auto">
          <a:xfrm>
            <a:off x="428625" y="714375"/>
            <a:ext cx="8343900" cy="1143000"/>
          </a:xfrm>
          <a:prstGeom prst="rect">
            <a:avLst/>
          </a:prstGeom>
          <a:gradFill rotWithShape="0">
            <a:gsLst>
              <a:gs pos="0">
                <a:srgbClr val="0E2138"/>
              </a:gs>
              <a:gs pos="100000">
                <a:srgbClr val="204066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>
            <a:outerShdw dist="177682" dir="2700000" algn="ctr" rotWithShape="0">
              <a:srgbClr val="000000">
                <a:alpha val="40033"/>
              </a:srgbClr>
            </a:outerShdw>
          </a:effectLst>
        </p:spPr>
        <p:txBody>
          <a:bodyPr lIns="90000" tIns="46800" rIns="90000" bIns="46800" anchor="ctr"/>
          <a:lstStyle/>
          <a:p>
            <a:pPr algn="ctr"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sz="4400">
                <a:solidFill>
                  <a:srgbClr val="F2F2F2"/>
                </a:solidFill>
                <a:latin typeface="Calibri" pitchFamily="32" charset="0"/>
                <a:cs typeface="Arial Unicode MS" charset="0"/>
              </a:rPr>
              <a:t>CREW  RESOURCING  SERVICES</a:t>
            </a:r>
          </a:p>
        </p:txBody>
      </p:sp>
      <p:pic>
        <p:nvPicPr>
          <p:cNvPr id="50183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5" y="2143125"/>
            <a:ext cx="8643938" cy="39830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38918" name="Obrázek 8" descr="AeroJOB NEW Hight Quality1 Orizle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88" y="6143625"/>
            <a:ext cx="1000125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71500"/>
          </a:xfrm>
          <a:prstGeom prst="rect">
            <a:avLst/>
          </a:prstGeom>
          <a:gradFill rotWithShape="0">
            <a:gsLst>
              <a:gs pos="0">
                <a:srgbClr val="204066"/>
              </a:gs>
              <a:gs pos="100000">
                <a:srgbClr val="0E2138"/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>
            <a:outerShdw dist="76368" dir="2700000" algn="ctr" rotWithShape="0">
              <a:srgbClr val="000000">
                <a:alpha val="50027"/>
              </a:srgbClr>
            </a:outerShdw>
          </a:effectLst>
        </p:spPr>
        <p:txBody>
          <a:bodyPr lIns="90000" tIns="46800" rIns="90000" bIns="46800" anchor="ctr"/>
          <a:lstStyle/>
          <a:p>
            <a:pPr algn="ctr"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sz="2800">
                <a:solidFill>
                  <a:srgbClr val="FFFFFF"/>
                </a:solidFill>
                <a:latin typeface="Arial Rounded MT Bold" pitchFamily="32" charset="0"/>
                <a:cs typeface="Arial Unicode MS" charset="0"/>
              </a:rPr>
              <a:t>A T P  </a:t>
            </a:r>
            <a:r>
              <a:rPr lang="cs-CZ" sz="2800">
                <a:solidFill>
                  <a:srgbClr val="BFBFBF"/>
                </a:solidFill>
                <a:latin typeface="Arial Rounded MT Bold" pitchFamily="32" charset="0"/>
                <a:cs typeface="Arial Unicode MS" charset="0"/>
              </a:rPr>
              <a:t>- A e r o J O B    T r a i n i n g  </a:t>
            </a:r>
            <a:r>
              <a:rPr lang="cs-CZ" sz="2800" spc="600">
                <a:solidFill>
                  <a:srgbClr val="BFBFBF"/>
                </a:solidFill>
                <a:latin typeface="Arial Rounded MT Bold" pitchFamily="32" charset="0"/>
                <a:cs typeface="Arial Unicode MS" charset="0"/>
              </a:rPr>
              <a:t>Program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0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1"/>
          <p:cNvSpPr txBox="1">
            <a:spLocks noChangeArrowheads="1"/>
          </p:cNvSpPr>
          <p:nvPr/>
        </p:nvSpPr>
        <p:spPr bwMode="auto">
          <a:xfrm>
            <a:off x="1314450" y="6215063"/>
            <a:ext cx="6400800" cy="1168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algn="ctr">
              <a:spcBef>
                <a:spcPts val="8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z="3200">
                <a:solidFill>
                  <a:srgbClr val="A6A6A6"/>
                </a:solidFill>
                <a:latin typeface="Arial Rounded MT Bold" pitchFamily="32" charset="0"/>
              </a:rPr>
              <a:t>A </a:t>
            </a:r>
            <a:r>
              <a:rPr lang="en-US" sz="3200">
                <a:solidFill>
                  <a:srgbClr val="A6A6A6"/>
                </a:solidFill>
                <a:latin typeface="Arial Rounded MT Bold" pitchFamily="32" charset="0"/>
              </a:rPr>
              <a:t>New Way to the Cockpit </a:t>
            </a:r>
          </a:p>
          <a:p>
            <a:pPr algn="ctr">
              <a:spcBef>
                <a:spcPts val="8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sz="3200">
              <a:solidFill>
                <a:srgbClr val="A6A6A6"/>
              </a:solidFill>
              <a:latin typeface="Arial Rounded MT Bold" pitchFamily="32" charset="0"/>
            </a:endParaRPr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360363" y="2073275"/>
            <a:ext cx="8343900" cy="3867150"/>
          </a:xfrm>
          <a:prstGeom prst="rect">
            <a:avLst/>
          </a:prstGeom>
          <a:solidFill>
            <a:srgbClr val="F2F2F2"/>
          </a:solidFill>
          <a:ln w="9360">
            <a:solidFill>
              <a:srgbClr val="7F7F7F"/>
            </a:solidFill>
            <a:miter lim="800000"/>
            <a:headEnd/>
            <a:tailEnd/>
          </a:ln>
          <a:effectLst>
            <a:outerShdw dist="177682" dir="2700000" algn="ctr" rotWithShape="0">
              <a:srgbClr val="000000">
                <a:alpha val="40033"/>
              </a:srgbClr>
            </a:outerShdw>
          </a:effectLst>
        </p:spPr>
        <p:txBody>
          <a:bodyPr lIns="90000" tIns="46800" rIns="90000" bIns="46800"/>
          <a:lstStyle/>
          <a:p>
            <a:pPr algn="ctr"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sz="4400" b="1" u="sng" dirty="0">
                <a:solidFill>
                  <a:srgbClr val="11233B"/>
                </a:solidFill>
                <a:latin typeface="Calibri" pitchFamily="32" charset="0"/>
                <a:cs typeface="Arial Unicode MS" charset="0"/>
              </a:rPr>
              <a:t>MAIN  TARGET</a:t>
            </a:r>
          </a:p>
          <a:p>
            <a:pPr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en-US" sz="2800" dirty="0">
              <a:solidFill>
                <a:srgbClr val="595959"/>
              </a:solidFill>
              <a:latin typeface="Calibri" pitchFamily="32" charset="0"/>
              <a:cs typeface="Arial Unicode MS" charset="0"/>
            </a:endParaRPr>
          </a:p>
          <a:p>
            <a:pPr algn="ctr"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2800" dirty="0">
                <a:solidFill>
                  <a:srgbClr val="595959"/>
                </a:solidFill>
                <a:cs typeface="Arial Unicode MS" charset="0"/>
              </a:rPr>
              <a:t>To screen and select the best possible candidates out of a large pool of applicants...</a:t>
            </a:r>
          </a:p>
          <a:p>
            <a:pPr algn="ctr"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en-US" sz="2800" dirty="0">
              <a:solidFill>
                <a:srgbClr val="595959"/>
              </a:solidFill>
              <a:cs typeface="Arial Unicode MS" charset="0"/>
            </a:endParaRPr>
          </a:p>
          <a:p>
            <a:pPr algn="ctr"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2800" dirty="0">
                <a:solidFill>
                  <a:srgbClr val="595959"/>
                </a:solidFill>
                <a:cs typeface="Arial Unicode MS" charset="0"/>
              </a:rPr>
              <a:t>...leading to reduced training time and costs by putting only the most capable through training.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360363" y="720725"/>
            <a:ext cx="8459787" cy="1208088"/>
          </a:xfrm>
          <a:prstGeom prst="rect">
            <a:avLst/>
          </a:prstGeom>
          <a:gradFill rotWithShape="0">
            <a:gsLst>
              <a:gs pos="0">
                <a:srgbClr val="0E2138"/>
              </a:gs>
              <a:gs pos="100000">
                <a:srgbClr val="204066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>
            <a:outerShdw dist="177682" dir="2700000" algn="ctr" rotWithShape="0">
              <a:srgbClr val="000000">
                <a:alpha val="40033"/>
              </a:srgbClr>
            </a:outerShdw>
          </a:effectLst>
        </p:spPr>
        <p:txBody>
          <a:bodyPr lIns="90000" tIns="46800" rIns="90000" bIns="46800" anchor="ctr"/>
          <a:lstStyle/>
          <a:p>
            <a:pPr algn="ctr"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sz="4400" dirty="0">
                <a:solidFill>
                  <a:srgbClr val="F2F2F2"/>
                </a:solidFill>
                <a:latin typeface="Calibri" pitchFamily="32" charset="0"/>
                <a:cs typeface="Arial Unicode MS" charset="0"/>
              </a:rPr>
              <a:t>CANDIDATES   PRE-SELECTION</a:t>
            </a:r>
          </a:p>
        </p:txBody>
      </p:sp>
      <p:pic>
        <p:nvPicPr>
          <p:cNvPr id="5126" name="Obrázek 8" descr="AeroJOB NEW Hight Quality1 Orizle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8" y="6143625"/>
            <a:ext cx="1000125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71500"/>
          </a:xfrm>
          <a:prstGeom prst="rect">
            <a:avLst/>
          </a:prstGeom>
          <a:gradFill rotWithShape="0">
            <a:gsLst>
              <a:gs pos="0">
                <a:srgbClr val="204066"/>
              </a:gs>
              <a:gs pos="100000">
                <a:srgbClr val="0E2138"/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>
            <a:outerShdw dist="76368" dir="2700000" algn="ctr" rotWithShape="0">
              <a:srgbClr val="000000">
                <a:alpha val="50027"/>
              </a:srgbClr>
            </a:outerShdw>
          </a:effectLst>
        </p:spPr>
        <p:txBody>
          <a:bodyPr lIns="90000" tIns="46800" rIns="90000" bIns="46800" anchor="ctr"/>
          <a:lstStyle/>
          <a:p>
            <a:pPr algn="ctr"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sz="2800" dirty="0">
                <a:solidFill>
                  <a:srgbClr val="FFFFFF"/>
                </a:solidFill>
                <a:latin typeface="Arial Rounded MT Bold" pitchFamily="32" charset="0"/>
                <a:cs typeface="Arial Unicode MS" charset="0"/>
              </a:rPr>
              <a:t>A T P  </a:t>
            </a:r>
            <a:r>
              <a:rPr lang="cs-CZ" sz="2800" dirty="0">
                <a:solidFill>
                  <a:srgbClr val="BFBFBF"/>
                </a:solidFill>
                <a:latin typeface="Arial Rounded MT Bold" pitchFamily="32" charset="0"/>
                <a:cs typeface="Arial Unicode MS" charset="0"/>
              </a:rPr>
              <a:t>- A e r o J O B    T r a i n i n g  </a:t>
            </a:r>
            <a:r>
              <a:rPr lang="cs-CZ" sz="2800" spc="600" dirty="0">
                <a:solidFill>
                  <a:srgbClr val="BFBFBF"/>
                </a:solidFill>
                <a:latin typeface="Arial Rounded MT Bold" pitchFamily="32" charset="0"/>
                <a:cs typeface="Arial Unicode MS" charset="0"/>
              </a:rPr>
              <a:t>Program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1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1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1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1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1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1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1"/>
          <p:cNvSpPr txBox="1">
            <a:spLocks noChangeArrowheads="1"/>
          </p:cNvSpPr>
          <p:nvPr/>
        </p:nvSpPr>
        <p:spPr bwMode="auto">
          <a:xfrm>
            <a:off x="1314450" y="6215063"/>
            <a:ext cx="6400800" cy="1168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algn="ctr">
              <a:spcBef>
                <a:spcPts val="8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z="3200">
                <a:solidFill>
                  <a:srgbClr val="A6A6A6"/>
                </a:solidFill>
                <a:latin typeface="Arial Rounded MT Bold" pitchFamily="32" charset="0"/>
              </a:rPr>
              <a:t>A </a:t>
            </a:r>
            <a:r>
              <a:rPr lang="en-US" sz="3200">
                <a:solidFill>
                  <a:srgbClr val="A6A6A6"/>
                </a:solidFill>
                <a:latin typeface="Arial Rounded MT Bold" pitchFamily="32" charset="0"/>
              </a:rPr>
              <a:t>New Way to the Cockpit </a:t>
            </a:r>
          </a:p>
          <a:p>
            <a:pPr algn="ctr">
              <a:spcBef>
                <a:spcPts val="8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sz="3200">
              <a:solidFill>
                <a:srgbClr val="A6A6A6"/>
              </a:solidFill>
              <a:latin typeface="Arial Rounded MT Bold" pitchFamily="32" charset="0"/>
            </a:endParaRPr>
          </a:p>
        </p:txBody>
      </p:sp>
      <p:pic>
        <p:nvPicPr>
          <p:cNvPr id="51207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4638" y="1901825"/>
            <a:ext cx="8723312" cy="43767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428625" y="714375"/>
            <a:ext cx="8343900" cy="1143000"/>
          </a:xfrm>
          <a:prstGeom prst="rect">
            <a:avLst/>
          </a:prstGeom>
          <a:gradFill rotWithShape="0">
            <a:gsLst>
              <a:gs pos="0">
                <a:srgbClr val="0E2138"/>
              </a:gs>
              <a:gs pos="100000">
                <a:srgbClr val="204066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>
            <a:outerShdw dist="177682" dir="2700000" algn="ctr" rotWithShape="0">
              <a:srgbClr val="000000">
                <a:alpha val="40033"/>
              </a:srgbClr>
            </a:outerShdw>
          </a:effectLst>
        </p:spPr>
        <p:txBody>
          <a:bodyPr lIns="90000" tIns="46800" rIns="90000" bIns="46800" anchor="ctr"/>
          <a:lstStyle/>
          <a:p>
            <a:pPr algn="ctr"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sz="4400">
                <a:solidFill>
                  <a:srgbClr val="F2F2F2"/>
                </a:solidFill>
                <a:latin typeface="Calibri" pitchFamily="32" charset="0"/>
                <a:cs typeface="Arial Unicode MS" charset="0"/>
              </a:rPr>
              <a:t>CREW  RESOURCING  SERVICES</a:t>
            </a:r>
          </a:p>
        </p:txBody>
      </p:sp>
      <p:pic>
        <p:nvPicPr>
          <p:cNvPr id="39942" name="Obrázek 9" descr="AeroJOB NEW Hight Quality1 Orizle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88" y="6143625"/>
            <a:ext cx="1000125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71500"/>
          </a:xfrm>
          <a:prstGeom prst="rect">
            <a:avLst/>
          </a:prstGeom>
          <a:gradFill rotWithShape="0">
            <a:gsLst>
              <a:gs pos="0">
                <a:srgbClr val="204066"/>
              </a:gs>
              <a:gs pos="100000">
                <a:srgbClr val="0E2138"/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>
            <a:outerShdw dist="76368" dir="2700000" algn="ctr" rotWithShape="0">
              <a:srgbClr val="000000">
                <a:alpha val="50027"/>
              </a:srgbClr>
            </a:outerShdw>
          </a:effectLst>
        </p:spPr>
        <p:txBody>
          <a:bodyPr lIns="90000" tIns="46800" rIns="90000" bIns="46800" anchor="ctr"/>
          <a:lstStyle/>
          <a:p>
            <a:pPr algn="ctr"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sz="2800">
                <a:solidFill>
                  <a:srgbClr val="FFFFFF"/>
                </a:solidFill>
                <a:latin typeface="Arial Rounded MT Bold" pitchFamily="32" charset="0"/>
                <a:cs typeface="Arial Unicode MS" charset="0"/>
              </a:rPr>
              <a:t>A T P  </a:t>
            </a:r>
            <a:r>
              <a:rPr lang="cs-CZ" sz="2800">
                <a:solidFill>
                  <a:srgbClr val="BFBFBF"/>
                </a:solidFill>
                <a:latin typeface="Arial Rounded MT Bold" pitchFamily="32" charset="0"/>
                <a:cs typeface="Arial Unicode MS" charset="0"/>
              </a:rPr>
              <a:t>- A e r o J O B    T r a i n i n g  </a:t>
            </a:r>
            <a:r>
              <a:rPr lang="cs-CZ" sz="2800" spc="600">
                <a:solidFill>
                  <a:srgbClr val="BFBFBF"/>
                </a:solidFill>
                <a:latin typeface="Arial Rounded MT Bold" pitchFamily="32" charset="0"/>
                <a:cs typeface="Arial Unicode MS" charset="0"/>
              </a:rPr>
              <a:t>Program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1"/>
          <p:cNvSpPr txBox="1">
            <a:spLocks noChangeArrowheads="1"/>
          </p:cNvSpPr>
          <p:nvPr/>
        </p:nvSpPr>
        <p:spPr bwMode="auto">
          <a:xfrm>
            <a:off x="1314450" y="6215063"/>
            <a:ext cx="6400800" cy="1168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algn="ctr">
              <a:spcBef>
                <a:spcPts val="8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z="3200">
                <a:solidFill>
                  <a:srgbClr val="A6A6A6"/>
                </a:solidFill>
                <a:latin typeface="Arial Rounded MT Bold" pitchFamily="32" charset="0"/>
              </a:rPr>
              <a:t>A </a:t>
            </a:r>
            <a:r>
              <a:rPr lang="en-US" sz="3200">
                <a:solidFill>
                  <a:srgbClr val="A6A6A6"/>
                </a:solidFill>
                <a:latin typeface="Arial Rounded MT Bold" pitchFamily="32" charset="0"/>
              </a:rPr>
              <a:t>New Way to the Cockpit </a:t>
            </a:r>
          </a:p>
          <a:p>
            <a:pPr algn="ctr">
              <a:spcBef>
                <a:spcPts val="8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sz="3200">
              <a:solidFill>
                <a:srgbClr val="A6A6A6"/>
              </a:solidFill>
              <a:latin typeface="Arial Rounded MT Bold" pitchFamily="32" charset="0"/>
            </a:endParaRPr>
          </a:p>
        </p:txBody>
      </p:sp>
      <p:pic>
        <p:nvPicPr>
          <p:cNvPr id="4096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8" y="6162675"/>
            <a:ext cx="928687" cy="388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3253" name="Text Box 5"/>
          <p:cNvSpPr txBox="1">
            <a:spLocks noChangeArrowheads="1"/>
          </p:cNvSpPr>
          <p:nvPr/>
        </p:nvSpPr>
        <p:spPr bwMode="auto">
          <a:xfrm>
            <a:off x="338138" y="914400"/>
            <a:ext cx="8343900" cy="785813"/>
          </a:xfrm>
          <a:prstGeom prst="rect">
            <a:avLst/>
          </a:prstGeom>
          <a:gradFill rotWithShape="0">
            <a:gsLst>
              <a:gs pos="0">
                <a:srgbClr val="0E2138"/>
              </a:gs>
              <a:gs pos="100000">
                <a:srgbClr val="204066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>
            <a:outerShdw dist="177682" dir="2700000" algn="ctr" rotWithShape="0">
              <a:srgbClr val="000000">
                <a:alpha val="40033"/>
              </a:srgbClr>
            </a:outerShdw>
          </a:effectLst>
        </p:spPr>
        <p:txBody>
          <a:bodyPr lIns="90000" tIns="46800" rIns="90000" bIns="46800" anchor="ctr"/>
          <a:lstStyle/>
          <a:p>
            <a:pPr algn="ctr"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sz="3600">
                <a:solidFill>
                  <a:srgbClr val="F2F2F2"/>
                </a:solidFill>
                <a:latin typeface="Calibri" pitchFamily="32" charset="0"/>
                <a:cs typeface="Arial Unicode MS" charset="0"/>
              </a:rPr>
              <a:t>CREW  RESOURCING  SERVICES</a:t>
            </a:r>
          </a:p>
        </p:txBody>
      </p:sp>
      <p:sp>
        <p:nvSpPr>
          <p:cNvPr id="53254" name="Text Box 6"/>
          <p:cNvSpPr txBox="1">
            <a:spLocks noChangeArrowheads="1"/>
          </p:cNvSpPr>
          <p:nvPr/>
        </p:nvSpPr>
        <p:spPr bwMode="auto">
          <a:xfrm>
            <a:off x="338138" y="1771650"/>
            <a:ext cx="8343900" cy="781050"/>
          </a:xfrm>
          <a:prstGeom prst="rect">
            <a:avLst/>
          </a:prstGeom>
          <a:solidFill>
            <a:srgbClr val="BFBFBF"/>
          </a:solidFill>
          <a:ln w="9360">
            <a:solidFill>
              <a:srgbClr val="7F7F7F"/>
            </a:solidFill>
            <a:miter lim="800000"/>
            <a:headEnd/>
            <a:tailEnd/>
          </a:ln>
          <a:effectLst>
            <a:outerShdw dist="177682" dir="2700000" algn="ctr" rotWithShape="0">
              <a:srgbClr val="000000">
                <a:alpha val="40033"/>
              </a:srgbClr>
            </a:outerShdw>
          </a:effectLst>
        </p:spPr>
        <p:txBody>
          <a:bodyPr lIns="90000" tIns="46800" rIns="90000" bIns="46800"/>
          <a:lstStyle/>
          <a:p>
            <a:pPr algn="ctr"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sz="4400" b="1">
                <a:solidFill>
                  <a:srgbClr val="595959"/>
                </a:solidFill>
                <a:latin typeface="Calibri" pitchFamily="32" charset="0"/>
                <a:cs typeface="Arial Unicode MS" charset="0"/>
              </a:rPr>
              <a:t>CONTRACTED  PARTNERS</a:t>
            </a:r>
          </a:p>
          <a:p>
            <a:pPr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en-US" sz="2800">
              <a:solidFill>
                <a:srgbClr val="595959"/>
              </a:solidFill>
              <a:latin typeface="Calibri" pitchFamily="32" charset="0"/>
              <a:cs typeface="Arial Unicode MS" charset="0"/>
            </a:endParaRPr>
          </a:p>
          <a:p>
            <a:pPr algn="ctr"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en-US" sz="2800">
              <a:solidFill>
                <a:srgbClr val="595959"/>
              </a:solidFill>
              <a:cs typeface="Arial Unicode MS" charset="0"/>
            </a:endParaRPr>
          </a:p>
          <a:p>
            <a:pPr algn="ctr"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en-US" sz="2800">
              <a:solidFill>
                <a:srgbClr val="595959"/>
              </a:solidFill>
              <a:cs typeface="Arial Unicode MS" charset="0"/>
            </a:endParaRPr>
          </a:p>
          <a:p>
            <a:pPr algn="ctr"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2800">
                <a:solidFill>
                  <a:srgbClr val="595959"/>
                </a:solidFill>
                <a:cs typeface="Arial Unicode MS" charset="0"/>
              </a:rPr>
              <a:t> </a:t>
            </a:r>
          </a:p>
        </p:txBody>
      </p:sp>
      <p:pic>
        <p:nvPicPr>
          <p:cNvPr id="53255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57438" y="2928938"/>
            <a:ext cx="4089400" cy="711200"/>
          </a:xfrm>
          <a:prstGeom prst="rect">
            <a:avLst/>
          </a:prstGeom>
          <a:noFill/>
          <a:ln w="9525">
            <a:solidFill>
              <a:srgbClr val="11233B"/>
            </a:solidFill>
            <a:round/>
            <a:headEnd/>
            <a:tailEnd/>
          </a:ln>
        </p:spPr>
      </p:pic>
      <p:pic>
        <p:nvPicPr>
          <p:cNvPr id="53257" name="Picture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5775" y="3933825"/>
            <a:ext cx="2381250" cy="1238250"/>
          </a:xfrm>
          <a:prstGeom prst="rect">
            <a:avLst/>
          </a:prstGeom>
          <a:noFill/>
          <a:ln w="9525">
            <a:solidFill>
              <a:srgbClr val="11233B"/>
            </a:solidFill>
            <a:round/>
            <a:headEnd/>
            <a:tailEnd/>
          </a:ln>
        </p:spPr>
      </p:pic>
      <p:pic>
        <p:nvPicPr>
          <p:cNvPr id="53260" name="Picture 1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357563" y="4714875"/>
            <a:ext cx="2581275" cy="989013"/>
          </a:xfrm>
          <a:prstGeom prst="rect">
            <a:avLst/>
          </a:prstGeom>
          <a:noFill/>
          <a:ln w="9525">
            <a:solidFill>
              <a:srgbClr val="11233B"/>
            </a:solidFill>
            <a:round/>
            <a:headEnd/>
            <a:tailEnd/>
          </a:ln>
        </p:spPr>
      </p:pic>
      <p:pic>
        <p:nvPicPr>
          <p:cNvPr id="52236" name="Obrázek 14" descr="Silesia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429375" y="4000500"/>
            <a:ext cx="2357438" cy="1133475"/>
          </a:xfrm>
          <a:prstGeom prst="rect">
            <a:avLst/>
          </a:prstGeom>
          <a:noFill/>
          <a:ln w="9525">
            <a:solidFill>
              <a:srgbClr val="11233B"/>
            </a:solidFill>
            <a:miter lim="800000"/>
            <a:headEnd/>
            <a:tailEnd/>
          </a:ln>
        </p:spPr>
      </p:pic>
      <p:pic>
        <p:nvPicPr>
          <p:cNvPr id="52237" name="Obrázek 15" descr="ABS.jp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429000" y="3786188"/>
            <a:ext cx="2362200" cy="635000"/>
          </a:xfrm>
          <a:prstGeom prst="rect">
            <a:avLst/>
          </a:prstGeom>
          <a:noFill/>
          <a:ln w="9525">
            <a:solidFill>
              <a:srgbClr val="11233B"/>
            </a:solidFill>
            <a:miter lim="800000"/>
            <a:headEnd/>
            <a:tailEnd/>
          </a:ln>
        </p:spPr>
      </p:pic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71500"/>
          </a:xfrm>
          <a:prstGeom prst="rect">
            <a:avLst/>
          </a:prstGeom>
          <a:gradFill rotWithShape="0">
            <a:gsLst>
              <a:gs pos="0">
                <a:srgbClr val="204066"/>
              </a:gs>
              <a:gs pos="100000">
                <a:srgbClr val="0E2138"/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>
            <a:outerShdw dist="76368" dir="2700000" algn="ctr" rotWithShape="0">
              <a:srgbClr val="000000">
                <a:alpha val="50027"/>
              </a:srgbClr>
            </a:outerShdw>
          </a:effectLst>
        </p:spPr>
        <p:txBody>
          <a:bodyPr lIns="90000" tIns="46800" rIns="90000" bIns="46800" anchor="ctr"/>
          <a:lstStyle/>
          <a:p>
            <a:pPr algn="ctr"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sz="2800">
                <a:solidFill>
                  <a:srgbClr val="FFFFFF"/>
                </a:solidFill>
                <a:latin typeface="Arial Rounded MT Bold" pitchFamily="32" charset="0"/>
                <a:cs typeface="Arial Unicode MS" charset="0"/>
              </a:rPr>
              <a:t>A T P  </a:t>
            </a:r>
            <a:r>
              <a:rPr lang="cs-CZ" sz="2800">
                <a:solidFill>
                  <a:srgbClr val="BFBFBF"/>
                </a:solidFill>
                <a:latin typeface="Arial Rounded MT Bold" pitchFamily="32" charset="0"/>
                <a:cs typeface="Arial Unicode MS" charset="0"/>
              </a:rPr>
              <a:t>- A e r o J O B    T r a i n i n g  </a:t>
            </a:r>
            <a:r>
              <a:rPr lang="cs-CZ" sz="2800" spc="600">
                <a:solidFill>
                  <a:srgbClr val="BFBFBF"/>
                </a:solidFill>
                <a:latin typeface="Arial Rounded MT Bold" pitchFamily="32" charset="0"/>
                <a:cs typeface="Arial Unicode MS" charset="0"/>
              </a:rPr>
              <a:t>Program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1000" fill="hold"/>
                                        <p:tgtEl>
                                          <p:spTgt spid="532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532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1000"/>
                                        <p:tgtEl>
                                          <p:spTgt spid="53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4" dur="1000" fill="hold"/>
                                        <p:tgtEl>
                                          <p:spTgt spid="53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" dur="1000" fill="hold"/>
                                        <p:tgtEl>
                                          <p:spTgt spid="53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0" dur="1000" fill="hold"/>
                                        <p:tgtEl>
                                          <p:spTgt spid="532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1" dur="1000" fill="hold"/>
                                        <p:tgtEl>
                                          <p:spTgt spid="53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52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52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52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52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8" dur="1000" fill="hold"/>
                                        <p:tgtEl>
                                          <p:spTgt spid="532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9" dur="1000" fill="hold"/>
                                        <p:tgtEl>
                                          <p:spTgt spid="532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1"/>
          <p:cNvSpPr txBox="1">
            <a:spLocks noChangeArrowheads="1"/>
          </p:cNvSpPr>
          <p:nvPr/>
        </p:nvSpPr>
        <p:spPr bwMode="auto">
          <a:xfrm>
            <a:off x="1314450" y="6215063"/>
            <a:ext cx="6400800" cy="1168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algn="ctr">
              <a:spcBef>
                <a:spcPts val="8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z="3200">
                <a:solidFill>
                  <a:srgbClr val="A6A6A6"/>
                </a:solidFill>
                <a:latin typeface="Arial Rounded MT Bold" pitchFamily="32" charset="0"/>
              </a:rPr>
              <a:t>A </a:t>
            </a:r>
            <a:r>
              <a:rPr lang="en-US" sz="3200">
                <a:solidFill>
                  <a:srgbClr val="A6A6A6"/>
                </a:solidFill>
                <a:latin typeface="Arial Rounded MT Bold" pitchFamily="32" charset="0"/>
              </a:rPr>
              <a:t>New Way to the Cockpit </a:t>
            </a:r>
          </a:p>
          <a:p>
            <a:pPr algn="ctr">
              <a:spcBef>
                <a:spcPts val="8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sz="3200">
              <a:solidFill>
                <a:srgbClr val="A6A6A6"/>
              </a:solidFill>
              <a:latin typeface="Arial Rounded MT Bold" pitchFamily="32" charset="0"/>
            </a:endParaRPr>
          </a:p>
        </p:txBody>
      </p:sp>
      <p:pic>
        <p:nvPicPr>
          <p:cNvPr id="4096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8" y="6162675"/>
            <a:ext cx="928687" cy="388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3253" name="Text Box 5"/>
          <p:cNvSpPr txBox="1">
            <a:spLocks noChangeArrowheads="1"/>
          </p:cNvSpPr>
          <p:nvPr/>
        </p:nvSpPr>
        <p:spPr bwMode="auto">
          <a:xfrm>
            <a:off x="338138" y="914400"/>
            <a:ext cx="8343900" cy="785813"/>
          </a:xfrm>
          <a:prstGeom prst="rect">
            <a:avLst/>
          </a:prstGeom>
          <a:gradFill rotWithShape="0">
            <a:gsLst>
              <a:gs pos="0">
                <a:srgbClr val="0E2138"/>
              </a:gs>
              <a:gs pos="100000">
                <a:srgbClr val="204066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>
            <a:outerShdw dist="177682" dir="2700000" algn="ctr" rotWithShape="0">
              <a:srgbClr val="000000">
                <a:alpha val="40033"/>
              </a:srgbClr>
            </a:outerShdw>
          </a:effectLst>
        </p:spPr>
        <p:txBody>
          <a:bodyPr lIns="90000" tIns="46800" rIns="90000" bIns="46800" anchor="ctr"/>
          <a:lstStyle/>
          <a:p>
            <a:pPr algn="ctr"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sz="3600">
                <a:solidFill>
                  <a:srgbClr val="F2F2F2"/>
                </a:solidFill>
                <a:latin typeface="Calibri" pitchFamily="32" charset="0"/>
                <a:cs typeface="Arial Unicode MS" charset="0"/>
              </a:rPr>
              <a:t>CREW  RESOURCING  SERVICES</a:t>
            </a:r>
          </a:p>
        </p:txBody>
      </p:sp>
      <p:sp>
        <p:nvSpPr>
          <p:cNvPr id="53254" name="Text Box 6"/>
          <p:cNvSpPr txBox="1">
            <a:spLocks noChangeArrowheads="1"/>
          </p:cNvSpPr>
          <p:nvPr/>
        </p:nvSpPr>
        <p:spPr bwMode="auto">
          <a:xfrm>
            <a:off x="338138" y="1771650"/>
            <a:ext cx="8343900" cy="781050"/>
          </a:xfrm>
          <a:prstGeom prst="rect">
            <a:avLst/>
          </a:prstGeom>
          <a:solidFill>
            <a:srgbClr val="BFBFBF"/>
          </a:solidFill>
          <a:ln w="9360">
            <a:solidFill>
              <a:srgbClr val="7F7F7F"/>
            </a:solidFill>
            <a:miter lim="800000"/>
            <a:headEnd/>
            <a:tailEnd/>
          </a:ln>
          <a:effectLst>
            <a:outerShdw dist="177682" dir="2700000" algn="ctr" rotWithShape="0">
              <a:srgbClr val="000000">
                <a:alpha val="40033"/>
              </a:srgbClr>
            </a:outerShdw>
          </a:effectLst>
        </p:spPr>
        <p:txBody>
          <a:bodyPr lIns="90000" tIns="46800" rIns="90000" bIns="46800"/>
          <a:lstStyle/>
          <a:p>
            <a:pPr algn="ctr"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sz="4400" b="1">
                <a:solidFill>
                  <a:srgbClr val="595959"/>
                </a:solidFill>
                <a:latin typeface="Calibri" pitchFamily="32" charset="0"/>
                <a:cs typeface="Arial Unicode MS" charset="0"/>
              </a:rPr>
              <a:t>CONTRACTED  PARTNERS</a:t>
            </a:r>
          </a:p>
          <a:p>
            <a:pPr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en-US" sz="2800">
              <a:solidFill>
                <a:srgbClr val="595959"/>
              </a:solidFill>
              <a:latin typeface="Calibri" pitchFamily="32" charset="0"/>
              <a:cs typeface="Arial Unicode MS" charset="0"/>
            </a:endParaRPr>
          </a:p>
          <a:p>
            <a:pPr algn="ctr"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en-US" sz="2800">
              <a:solidFill>
                <a:srgbClr val="595959"/>
              </a:solidFill>
              <a:cs typeface="Arial Unicode MS" charset="0"/>
            </a:endParaRPr>
          </a:p>
          <a:p>
            <a:pPr algn="ctr"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en-US" sz="2800">
              <a:solidFill>
                <a:srgbClr val="595959"/>
              </a:solidFill>
              <a:cs typeface="Arial Unicode MS" charset="0"/>
            </a:endParaRPr>
          </a:p>
          <a:p>
            <a:pPr algn="ctr"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2800">
                <a:solidFill>
                  <a:srgbClr val="595959"/>
                </a:solidFill>
                <a:cs typeface="Arial Unicode MS" charset="0"/>
              </a:rPr>
              <a:t> </a:t>
            </a: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71500"/>
          </a:xfrm>
          <a:prstGeom prst="rect">
            <a:avLst/>
          </a:prstGeom>
          <a:gradFill rotWithShape="0">
            <a:gsLst>
              <a:gs pos="0">
                <a:srgbClr val="204066"/>
              </a:gs>
              <a:gs pos="100000">
                <a:srgbClr val="0E2138"/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>
            <a:outerShdw dist="76368" dir="2700000" algn="ctr" rotWithShape="0">
              <a:srgbClr val="000000">
                <a:alpha val="50027"/>
              </a:srgbClr>
            </a:outerShdw>
          </a:effectLst>
        </p:spPr>
        <p:txBody>
          <a:bodyPr lIns="90000" tIns="46800" rIns="90000" bIns="46800" anchor="ctr"/>
          <a:lstStyle/>
          <a:p>
            <a:pPr algn="ctr"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sz="2800">
                <a:solidFill>
                  <a:srgbClr val="FFFFFF"/>
                </a:solidFill>
                <a:latin typeface="Arial Rounded MT Bold" pitchFamily="32" charset="0"/>
                <a:cs typeface="Arial Unicode MS" charset="0"/>
              </a:rPr>
              <a:t>A T P  </a:t>
            </a:r>
            <a:r>
              <a:rPr lang="cs-CZ" sz="2800">
                <a:solidFill>
                  <a:srgbClr val="BFBFBF"/>
                </a:solidFill>
                <a:latin typeface="Arial Rounded MT Bold" pitchFamily="32" charset="0"/>
                <a:cs typeface="Arial Unicode MS" charset="0"/>
              </a:rPr>
              <a:t>- A e r o J O B    T r a i n i n g  </a:t>
            </a:r>
            <a:r>
              <a:rPr lang="cs-CZ" sz="2800" spc="600">
                <a:solidFill>
                  <a:srgbClr val="BFBFBF"/>
                </a:solidFill>
                <a:latin typeface="Arial Rounded MT Bold" pitchFamily="32" charset="0"/>
                <a:cs typeface="Arial Unicode MS" charset="0"/>
              </a:rPr>
              <a:t>Program</a:t>
            </a:r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0297" y="2857496"/>
            <a:ext cx="5057778" cy="3371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72264" y="3000372"/>
            <a:ext cx="2057400" cy="828675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1000" fill="hold"/>
                                        <p:tgtEl>
                                          <p:spTgt spid="532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532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1000"/>
                                        <p:tgtEl>
                                          <p:spTgt spid="53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1"/>
          <p:cNvSpPr txBox="1">
            <a:spLocks noChangeArrowheads="1"/>
          </p:cNvSpPr>
          <p:nvPr/>
        </p:nvSpPr>
        <p:spPr bwMode="auto">
          <a:xfrm>
            <a:off x="1314450" y="6215063"/>
            <a:ext cx="6400800" cy="1168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algn="ctr">
              <a:spcBef>
                <a:spcPts val="8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z="3200">
                <a:solidFill>
                  <a:srgbClr val="A6A6A6"/>
                </a:solidFill>
                <a:latin typeface="Arial Rounded MT Bold" pitchFamily="32" charset="0"/>
              </a:rPr>
              <a:t>A </a:t>
            </a:r>
            <a:r>
              <a:rPr lang="en-US" sz="3200">
                <a:solidFill>
                  <a:srgbClr val="A6A6A6"/>
                </a:solidFill>
                <a:latin typeface="Arial Rounded MT Bold" pitchFamily="32" charset="0"/>
              </a:rPr>
              <a:t>New Way to the Cockpit </a:t>
            </a:r>
          </a:p>
          <a:p>
            <a:pPr algn="ctr">
              <a:spcBef>
                <a:spcPts val="8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sz="3200">
              <a:solidFill>
                <a:srgbClr val="A6A6A6"/>
              </a:solidFill>
              <a:latin typeface="Arial Rounded MT Bold" pitchFamily="32" charset="0"/>
            </a:endParaRPr>
          </a:p>
        </p:txBody>
      </p:sp>
      <p:pic>
        <p:nvPicPr>
          <p:cNvPr id="4096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8" y="6162675"/>
            <a:ext cx="928687" cy="388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3253" name="Text Box 5"/>
          <p:cNvSpPr txBox="1">
            <a:spLocks noChangeArrowheads="1"/>
          </p:cNvSpPr>
          <p:nvPr/>
        </p:nvSpPr>
        <p:spPr bwMode="auto">
          <a:xfrm>
            <a:off x="338138" y="914400"/>
            <a:ext cx="8343900" cy="785813"/>
          </a:xfrm>
          <a:prstGeom prst="rect">
            <a:avLst/>
          </a:prstGeom>
          <a:gradFill rotWithShape="0">
            <a:gsLst>
              <a:gs pos="0">
                <a:srgbClr val="0E2138"/>
              </a:gs>
              <a:gs pos="100000">
                <a:srgbClr val="204066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>
            <a:outerShdw dist="177682" dir="2700000" algn="ctr" rotWithShape="0">
              <a:srgbClr val="000000">
                <a:alpha val="40033"/>
              </a:srgbClr>
            </a:outerShdw>
          </a:effectLst>
        </p:spPr>
        <p:txBody>
          <a:bodyPr lIns="90000" tIns="46800" rIns="90000" bIns="46800" anchor="ctr"/>
          <a:lstStyle/>
          <a:p>
            <a:pPr algn="ctr"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sz="3600">
                <a:solidFill>
                  <a:srgbClr val="F2F2F2"/>
                </a:solidFill>
                <a:latin typeface="Calibri" pitchFamily="32" charset="0"/>
                <a:cs typeface="Arial Unicode MS" charset="0"/>
              </a:rPr>
              <a:t>CREW  RESOURCING  SERVICES</a:t>
            </a:r>
          </a:p>
        </p:txBody>
      </p:sp>
      <p:sp>
        <p:nvSpPr>
          <p:cNvPr id="53254" name="Text Box 6"/>
          <p:cNvSpPr txBox="1">
            <a:spLocks noChangeArrowheads="1"/>
          </p:cNvSpPr>
          <p:nvPr/>
        </p:nvSpPr>
        <p:spPr bwMode="auto">
          <a:xfrm>
            <a:off x="338138" y="1771650"/>
            <a:ext cx="8343900" cy="781050"/>
          </a:xfrm>
          <a:prstGeom prst="rect">
            <a:avLst/>
          </a:prstGeom>
          <a:solidFill>
            <a:srgbClr val="BFBFBF"/>
          </a:solidFill>
          <a:ln w="9360">
            <a:solidFill>
              <a:srgbClr val="7F7F7F"/>
            </a:solidFill>
            <a:miter lim="800000"/>
            <a:headEnd/>
            <a:tailEnd/>
          </a:ln>
          <a:effectLst>
            <a:outerShdw dist="177682" dir="2700000" algn="ctr" rotWithShape="0">
              <a:srgbClr val="000000">
                <a:alpha val="40033"/>
              </a:srgbClr>
            </a:outerShdw>
          </a:effectLst>
        </p:spPr>
        <p:txBody>
          <a:bodyPr lIns="90000" tIns="46800" rIns="90000" bIns="46800"/>
          <a:lstStyle/>
          <a:p>
            <a:pPr algn="ctr"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sz="4400" b="1">
                <a:solidFill>
                  <a:srgbClr val="595959"/>
                </a:solidFill>
                <a:latin typeface="Calibri" pitchFamily="32" charset="0"/>
                <a:cs typeface="Arial Unicode MS" charset="0"/>
              </a:rPr>
              <a:t>CONTRACTED  PARTNERS</a:t>
            </a:r>
          </a:p>
          <a:p>
            <a:pPr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en-US" sz="2800">
              <a:solidFill>
                <a:srgbClr val="595959"/>
              </a:solidFill>
              <a:latin typeface="Calibri" pitchFamily="32" charset="0"/>
              <a:cs typeface="Arial Unicode MS" charset="0"/>
            </a:endParaRPr>
          </a:p>
          <a:p>
            <a:pPr algn="ctr"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en-US" sz="2800">
              <a:solidFill>
                <a:srgbClr val="595959"/>
              </a:solidFill>
              <a:cs typeface="Arial Unicode MS" charset="0"/>
            </a:endParaRPr>
          </a:p>
          <a:p>
            <a:pPr algn="ctr"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en-US" sz="2800">
              <a:solidFill>
                <a:srgbClr val="595959"/>
              </a:solidFill>
              <a:cs typeface="Arial Unicode MS" charset="0"/>
            </a:endParaRPr>
          </a:p>
          <a:p>
            <a:pPr algn="ctr"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2800">
                <a:solidFill>
                  <a:srgbClr val="595959"/>
                </a:solidFill>
                <a:cs typeface="Arial Unicode MS" charset="0"/>
              </a:rPr>
              <a:t> </a:t>
            </a: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71500"/>
          </a:xfrm>
          <a:prstGeom prst="rect">
            <a:avLst/>
          </a:prstGeom>
          <a:gradFill rotWithShape="0">
            <a:gsLst>
              <a:gs pos="0">
                <a:srgbClr val="204066"/>
              </a:gs>
              <a:gs pos="100000">
                <a:srgbClr val="0E2138"/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>
            <a:outerShdw dist="76368" dir="2700000" algn="ctr" rotWithShape="0">
              <a:srgbClr val="000000">
                <a:alpha val="50027"/>
              </a:srgbClr>
            </a:outerShdw>
          </a:effectLst>
        </p:spPr>
        <p:txBody>
          <a:bodyPr lIns="90000" tIns="46800" rIns="90000" bIns="46800" anchor="ctr"/>
          <a:lstStyle/>
          <a:p>
            <a:pPr algn="ctr"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sz="2800">
                <a:solidFill>
                  <a:srgbClr val="FFFFFF"/>
                </a:solidFill>
                <a:latin typeface="Arial Rounded MT Bold" pitchFamily="32" charset="0"/>
                <a:cs typeface="Arial Unicode MS" charset="0"/>
              </a:rPr>
              <a:t>A T P  </a:t>
            </a:r>
            <a:r>
              <a:rPr lang="cs-CZ" sz="2800">
                <a:solidFill>
                  <a:srgbClr val="BFBFBF"/>
                </a:solidFill>
                <a:latin typeface="Arial Rounded MT Bold" pitchFamily="32" charset="0"/>
                <a:cs typeface="Arial Unicode MS" charset="0"/>
              </a:rPr>
              <a:t>- A e r o J O B    T r a i n i n g  </a:t>
            </a:r>
            <a:r>
              <a:rPr lang="cs-CZ" sz="2800" spc="600">
                <a:solidFill>
                  <a:srgbClr val="BFBFBF"/>
                </a:solidFill>
                <a:latin typeface="Arial Rounded MT Bold" pitchFamily="32" charset="0"/>
                <a:cs typeface="Arial Unicode MS" charset="0"/>
              </a:rPr>
              <a:t>Program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71736" y="2905002"/>
            <a:ext cx="4891584" cy="3252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91348" y="3071810"/>
            <a:ext cx="1423990" cy="947056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1000" fill="hold"/>
                                        <p:tgtEl>
                                          <p:spTgt spid="532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532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1000"/>
                                        <p:tgtEl>
                                          <p:spTgt spid="53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1"/>
          <p:cNvSpPr txBox="1">
            <a:spLocks noChangeArrowheads="1"/>
          </p:cNvSpPr>
          <p:nvPr/>
        </p:nvSpPr>
        <p:spPr bwMode="auto">
          <a:xfrm>
            <a:off x="1314450" y="6215063"/>
            <a:ext cx="6400800" cy="1168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algn="ctr">
              <a:spcBef>
                <a:spcPts val="8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z="3200">
                <a:solidFill>
                  <a:srgbClr val="A6A6A6"/>
                </a:solidFill>
                <a:latin typeface="Arial Rounded MT Bold" pitchFamily="32" charset="0"/>
              </a:rPr>
              <a:t>A </a:t>
            </a:r>
            <a:r>
              <a:rPr lang="en-US" sz="3200">
                <a:solidFill>
                  <a:srgbClr val="A6A6A6"/>
                </a:solidFill>
                <a:latin typeface="Arial Rounded MT Bold" pitchFamily="32" charset="0"/>
              </a:rPr>
              <a:t>New Way to the Cockpit </a:t>
            </a:r>
          </a:p>
          <a:p>
            <a:pPr algn="ctr">
              <a:spcBef>
                <a:spcPts val="8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sz="3200">
              <a:solidFill>
                <a:srgbClr val="A6A6A6"/>
              </a:solidFill>
              <a:latin typeface="Arial Rounded MT Bold" pitchFamily="32" charset="0"/>
            </a:endParaRPr>
          </a:p>
        </p:txBody>
      </p:sp>
      <p:pic>
        <p:nvPicPr>
          <p:cNvPr id="4096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8" y="6162675"/>
            <a:ext cx="928687" cy="388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3253" name="Text Box 5"/>
          <p:cNvSpPr txBox="1">
            <a:spLocks noChangeArrowheads="1"/>
          </p:cNvSpPr>
          <p:nvPr/>
        </p:nvSpPr>
        <p:spPr bwMode="auto">
          <a:xfrm>
            <a:off x="338138" y="914400"/>
            <a:ext cx="8343900" cy="785813"/>
          </a:xfrm>
          <a:prstGeom prst="rect">
            <a:avLst/>
          </a:prstGeom>
          <a:gradFill rotWithShape="0">
            <a:gsLst>
              <a:gs pos="0">
                <a:srgbClr val="0E2138"/>
              </a:gs>
              <a:gs pos="100000">
                <a:srgbClr val="204066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>
            <a:outerShdw dist="177682" dir="2700000" algn="ctr" rotWithShape="0">
              <a:srgbClr val="000000">
                <a:alpha val="40033"/>
              </a:srgbClr>
            </a:outerShdw>
          </a:effectLst>
        </p:spPr>
        <p:txBody>
          <a:bodyPr lIns="90000" tIns="46800" rIns="90000" bIns="46800" anchor="ctr"/>
          <a:lstStyle/>
          <a:p>
            <a:pPr algn="ctr"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sz="3600">
                <a:solidFill>
                  <a:srgbClr val="F2F2F2"/>
                </a:solidFill>
                <a:latin typeface="Calibri" pitchFamily="32" charset="0"/>
                <a:cs typeface="Arial Unicode MS" charset="0"/>
              </a:rPr>
              <a:t>CREW  RESOURCING  SERVICES</a:t>
            </a:r>
          </a:p>
        </p:txBody>
      </p:sp>
      <p:sp>
        <p:nvSpPr>
          <p:cNvPr id="53254" name="Text Box 6"/>
          <p:cNvSpPr txBox="1">
            <a:spLocks noChangeArrowheads="1"/>
          </p:cNvSpPr>
          <p:nvPr/>
        </p:nvSpPr>
        <p:spPr bwMode="auto">
          <a:xfrm>
            <a:off x="338138" y="1771650"/>
            <a:ext cx="8343900" cy="781050"/>
          </a:xfrm>
          <a:prstGeom prst="rect">
            <a:avLst/>
          </a:prstGeom>
          <a:solidFill>
            <a:srgbClr val="BFBFBF"/>
          </a:solidFill>
          <a:ln w="9360">
            <a:solidFill>
              <a:srgbClr val="7F7F7F"/>
            </a:solidFill>
            <a:miter lim="800000"/>
            <a:headEnd/>
            <a:tailEnd/>
          </a:ln>
          <a:effectLst>
            <a:outerShdw dist="177682" dir="2700000" algn="ctr" rotWithShape="0">
              <a:srgbClr val="000000">
                <a:alpha val="40033"/>
              </a:srgbClr>
            </a:outerShdw>
          </a:effectLst>
        </p:spPr>
        <p:txBody>
          <a:bodyPr lIns="90000" tIns="46800" rIns="90000" bIns="46800"/>
          <a:lstStyle/>
          <a:p>
            <a:pPr algn="ctr"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sz="4400" b="1">
                <a:solidFill>
                  <a:srgbClr val="595959"/>
                </a:solidFill>
                <a:latin typeface="Calibri" pitchFamily="32" charset="0"/>
                <a:cs typeface="Arial Unicode MS" charset="0"/>
              </a:rPr>
              <a:t>CONTRACTED  PARTNERS</a:t>
            </a:r>
          </a:p>
          <a:p>
            <a:pPr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en-US" sz="2800">
              <a:solidFill>
                <a:srgbClr val="595959"/>
              </a:solidFill>
              <a:latin typeface="Calibri" pitchFamily="32" charset="0"/>
              <a:cs typeface="Arial Unicode MS" charset="0"/>
            </a:endParaRPr>
          </a:p>
          <a:p>
            <a:pPr algn="ctr"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en-US" sz="2800">
              <a:solidFill>
                <a:srgbClr val="595959"/>
              </a:solidFill>
              <a:cs typeface="Arial Unicode MS" charset="0"/>
            </a:endParaRPr>
          </a:p>
          <a:p>
            <a:pPr algn="ctr"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en-US" sz="2800">
              <a:solidFill>
                <a:srgbClr val="595959"/>
              </a:solidFill>
              <a:cs typeface="Arial Unicode MS" charset="0"/>
            </a:endParaRPr>
          </a:p>
          <a:p>
            <a:pPr algn="ctr"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2800">
                <a:solidFill>
                  <a:srgbClr val="595959"/>
                </a:solidFill>
                <a:cs typeface="Arial Unicode MS" charset="0"/>
              </a:rPr>
              <a:t> </a:t>
            </a: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71500"/>
          </a:xfrm>
          <a:prstGeom prst="rect">
            <a:avLst/>
          </a:prstGeom>
          <a:gradFill rotWithShape="0">
            <a:gsLst>
              <a:gs pos="0">
                <a:srgbClr val="204066"/>
              </a:gs>
              <a:gs pos="100000">
                <a:srgbClr val="0E2138"/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>
            <a:outerShdw dist="76368" dir="2700000" algn="ctr" rotWithShape="0">
              <a:srgbClr val="000000">
                <a:alpha val="50027"/>
              </a:srgbClr>
            </a:outerShdw>
          </a:effectLst>
        </p:spPr>
        <p:txBody>
          <a:bodyPr lIns="90000" tIns="46800" rIns="90000" bIns="46800" anchor="ctr"/>
          <a:lstStyle/>
          <a:p>
            <a:pPr algn="ctr"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sz="2800">
                <a:solidFill>
                  <a:srgbClr val="FFFFFF"/>
                </a:solidFill>
                <a:latin typeface="Arial Rounded MT Bold" pitchFamily="32" charset="0"/>
                <a:cs typeface="Arial Unicode MS" charset="0"/>
              </a:rPr>
              <a:t>A T P  </a:t>
            </a:r>
            <a:r>
              <a:rPr lang="cs-CZ" sz="2800">
                <a:solidFill>
                  <a:srgbClr val="BFBFBF"/>
                </a:solidFill>
                <a:latin typeface="Arial Rounded MT Bold" pitchFamily="32" charset="0"/>
                <a:cs typeface="Arial Unicode MS" charset="0"/>
              </a:rPr>
              <a:t>- A e r o J O B    T r a i n i n g  </a:t>
            </a:r>
            <a:r>
              <a:rPr lang="cs-CZ" sz="2800" spc="600">
                <a:solidFill>
                  <a:srgbClr val="BFBFBF"/>
                </a:solidFill>
                <a:latin typeface="Arial Rounded MT Bold" pitchFamily="32" charset="0"/>
                <a:cs typeface="Arial Unicode MS" charset="0"/>
              </a:rPr>
              <a:t>Program</a:t>
            </a:r>
          </a:p>
        </p:txBody>
      </p:sp>
      <p:pic>
        <p:nvPicPr>
          <p:cNvPr id="12390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71736" y="2904377"/>
            <a:ext cx="4847552" cy="3181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390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5786" y="3000372"/>
            <a:ext cx="2312805" cy="500066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1000" fill="hold"/>
                                        <p:tgtEl>
                                          <p:spTgt spid="532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532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1000"/>
                                        <p:tgtEl>
                                          <p:spTgt spid="53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1"/>
          <p:cNvSpPr txBox="1">
            <a:spLocks noChangeArrowheads="1"/>
          </p:cNvSpPr>
          <p:nvPr/>
        </p:nvSpPr>
        <p:spPr bwMode="auto">
          <a:xfrm>
            <a:off x="1314450" y="6215063"/>
            <a:ext cx="6400800" cy="1168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algn="ctr">
              <a:spcBef>
                <a:spcPts val="8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z="3200">
                <a:solidFill>
                  <a:srgbClr val="A6A6A6"/>
                </a:solidFill>
                <a:latin typeface="Arial Rounded MT Bold" pitchFamily="32" charset="0"/>
              </a:rPr>
              <a:t>A </a:t>
            </a:r>
            <a:r>
              <a:rPr lang="en-US" sz="3200">
                <a:solidFill>
                  <a:srgbClr val="A6A6A6"/>
                </a:solidFill>
                <a:latin typeface="Arial Rounded MT Bold" pitchFamily="32" charset="0"/>
              </a:rPr>
              <a:t>New Way to the Cockpit </a:t>
            </a:r>
          </a:p>
          <a:p>
            <a:pPr algn="ctr">
              <a:spcBef>
                <a:spcPts val="8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sz="3200">
              <a:solidFill>
                <a:srgbClr val="A6A6A6"/>
              </a:solidFill>
              <a:latin typeface="Arial Rounded MT Bold" pitchFamily="32" charset="0"/>
            </a:endParaRPr>
          </a:p>
        </p:txBody>
      </p:sp>
      <p:pic>
        <p:nvPicPr>
          <p:cNvPr id="4096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8" y="6162675"/>
            <a:ext cx="928687" cy="388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3253" name="Text Box 5"/>
          <p:cNvSpPr txBox="1">
            <a:spLocks noChangeArrowheads="1"/>
          </p:cNvSpPr>
          <p:nvPr/>
        </p:nvSpPr>
        <p:spPr bwMode="auto">
          <a:xfrm>
            <a:off x="338138" y="914400"/>
            <a:ext cx="8343900" cy="785813"/>
          </a:xfrm>
          <a:prstGeom prst="rect">
            <a:avLst/>
          </a:prstGeom>
          <a:gradFill rotWithShape="0">
            <a:gsLst>
              <a:gs pos="0">
                <a:srgbClr val="0E2138"/>
              </a:gs>
              <a:gs pos="100000">
                <a:srgbClr val="204066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>
            <a:outerShdw dist="177682" dir="2700000" algn="ctr" rotWithShape="0">
              <a:srgbClr val="000000">
                <a:alpha val="40033"/>
              </a:srgbClr>
            </a:outerShdw>
          </a:effectLst>
        </p:spPr>
        <p:txBody>
          <a:bodyPr lIns="90000" tIns="46800" rIns="90000" bIns="46800" anchor="ctr"/>
          <a:lstStyle/>
          <a:p>
            <a:pPr algn="ctr"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sz="3600">
                <a:solidFill>
                  <a:srgbClr val="F2F2F2"/>
                </a:solidFill>
                <a:latin typeface="Calibri" pitchFamily="32" charset="0"/>
                <a:cs typeface="Arial Unicode MS" charset="0"/>
              </a:rPr>
              <a:t>CREW  RESOURCING  SERVICES</a:t>
            </a:r>
          </a:p>
        </p:txBody>
      </p:sp>
      <p:sp>
        <p:nvSpPr>
          <p:cNvPr id="53254" name="Text Box 6"/>
          <p:cNvSpPr txBox="1">
            <a:spLocks noChangeArrowheads="1"/>
          </p:cNvSpPr>
          <p:nvPr/>
        </p:nvSpPr>
        <p:spPr bwMode="auto">
          <a:xfrm>
            <a:off x="338138" y="1771650"/>
            <a:ext cx="8343900" cy="781050"/>
          </a:xfrm>
          <a:prstGeom prst="rect">
            <a:avLst/>
          </a:prstGeom>
          <a:solidFill>
            <a:srgbClr val="BFBFBF"/>
          </a:solidFill>
          <a:ln w="9360">
            <a:solidFill>
              <a:srgbClr val="7F7F7F"/>
            </a:solidFill>
            <a:miter lim="800000"/>
            <a:headEnd/>
            <a:tailEnd/>
          </a:ln>
          <a:effectLst>
            <a:outerShdw dist="177682" dir="2700000" algn="ctr" rotWithShape="0">
              <a:srgbClr val="000000">
                <a:alpha val="40033"/>
              </a:srgbClr>
            </a:outerShdw>
          </a:effectLst>
        </p:spPr>
        <p:txBody>
          <a:bodyPr lIns="90000" tIns="46800" rIns="90000" bIns="46800"/>
          <a:lstStyle/>
          <a:p>
            <a:pPr algn="ctr"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sz="4400" b="1">
                <a:solidFill>
                  <a:srgbClr val="595959"/>
                </a:solidFill>
                <a:latin typeface="Calibri" pitchFamily="32" charset="0"/>
                <a:cs typeface="Arial Unicode MS" charset="0"/>
              </a:rPr>
              <a:t>CONTRACTED  PARTNERS</a:t>
            </a:r>
          </a:p>
          <a:p>
            <a:pPr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en-US" sz="2800">
              <a:solidFill>
                <a:srgbClr val="595959"/>
              </a:solidFill>
              <a:latin typeface="Calibri" pitchFamily="32" charset="0"/>
              <a:cs typeface="Arial Unicode MS" charset="0"/>
            </a:endParaRPr>
          </a:p>
          <a:p>
            <a:pPr algn="ctr"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en-US" sz="2800">
              <a:solidFill>
                <a:srgbClr val="595959"/>
              </a:solidFill>
              <a:cs typeface="Arial Unicode MS" charset="0"/>
            </a:endParaRPr>
          </a:p>
          <a:p>
            <a:pPr algn="ctr"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en-US" sz="2800">
              <a:solidFill>
                <a:srgbClr val="595959"/>
              </a:solidFill>
              <a:cs typeface="Arial Unicode MS" charset="0"/>
            </a:endParaRPr>
          </a:p>
          <a:p>
            <a:pPr algn="ctr"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2800">
                <a:solidFill>
                  <a:srgbClr val="595959"/>
                </a:solidFill>
                <a:cs typeface="Arial Unicode MS" charset="0"/>
              </a:rPr>
              <a:t> </a:t>
            </a: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71500"/>
          </a:xfrm>
          <a:prstGeom prst="rect">
            <a:avLst/>
          </a:prstGeom>
          <a:gradFill rotWithShape="0">
            <a:gsLst>
              <a:gs pos="0">
                <a:srgbClr val="204066"/>
              </a:gs>
              <a:gs pos="100000">
                <a:srgbClr val="0E2138"/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>
            <a:outerShdw dist="76368" dir="2700000" algn="ctr" rotWithShape="0">
              <a:srgbClr val="000000">
                <a:alpha val="50027"/>
              </a:srgbClr>
            </a:outerShdw>
          </a:effectLst>
        </p:spPr>
        <p:txBody>
          <a:bodyPr lIns="90000" tIns="46800" rIns="90000" bIns="46800" anchor="ctr"/>
          <a:lstStyle/>
          <a:p>
            <a:pPr algn="ctr"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sz="2800">
                <a:solidFill>
                  <a:srgbClr val="FFFFFF"/>
                </a:solidFill>
                <a:latin typeface="Arial Rounded MT Bold" pitchFamily="32" charset="0"/>
                <a:cs typeface="Arial Unicode MS" charset="0"/>
              </a:rPr>
              <a:t>A T P  </a:t>
            </a:r>
            <a:r>
              <a:rPr lang="cs-CZ" sz="2800">
                <a:solidFill>
                  <a:srgbClr val="BFBFBF"/>
                </a:solidFill>
                <a:latin typeface="Arial Rounded MT Bold" pitchFamily="32" charset="0"/>
                <a:cs typeface="Arial Unicode MS" charset="0"/>
              </a:rPr>
              <a:t>- A e r o J O B    T r a i n i n g  </a:t>
            </a:r>
            <a:r>
              <a:rPr lang="cs-CZ" sz="2800" spc="600">
                <a:solidFill>
                  <a:srgbClr val="BFBFBF"/>
                </a:solidFill>
                <a:latin typeface="Arial Rounded MT Bold" pitchFamily="32" charset="0"/>
                <a:cs typeface="Arial Unicode MS" charset="0"/>
              </a:rPr>
              <a:t>Program</a:t>
            </a:r>
          </a:p>
        </p:txBody>
      </p:sp>
      <p:pic>
        <p:nvPicPr>
          <p:cNvPr id="12493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71736" y="2928933"/>
            <a:ext cx="4857784" cy="3238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4930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388" y="3041905"/>
            <a:ext cx="2071702" cy="529971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1000" fill="hold"/>
                                        <p:tgtEl>
                                          <p:spTgt spid="532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532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1000"/>
                                        <p:tgtEl>
                                          <p:spTgt spid="53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4" name="Picture 2" descr="D:\Markony\FAIR\FOTO\AeroJOB\Čína na weby\Main Partner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231900"/>
            <a:ext cx="10001250" cy="562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3" name="Text Box 5"/>
          <p:cNvSpPr txBox="1">
            <a:spLocks noChangeArrowheads="1"/>
          </p:cNvSpPr>
          <p:nvPr/>
        </p:nvSpPr>
        <p:spPr bwMode="auto">
          <a:xfrm>
            <a:off x="338138" y="914400"/>
            <a:ext cx="8343900" cy="785813"/>
          </a:xfrm>
          <a:prstGeom prst="rect">
            <a:avLst/>
          </a:prstGeom>
          <a:gradFill rotWithShape="0">
            <a:gsLst>
              <a:gs pos="0">
                <a:srgbClr val="0E2138"/>
              </a:gs>
              <a:gs pos="100000">
                <a:srgbClr val="204066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>
            <a:outerShdw dist="177682" dir="2700000" algn="ctr" rotWithShape="0">
              <a:srgbClr val="000000">
                <a:alpha val="40033"/>
              </a:srgbClr>
            </a:outerShdw>
          </a:effectLst>
        </p:spPr>
        <p:txBody>
          <a:bodyPr lIns="90000" tIns="46800" rIns="90000" bIns="46800" anchor="ctr"/>
          <a:lstStyle/>
          <a:p>
            <a:pPr algn="ctr"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sz="3600">
                <a:solidFill>
                  <a:srgbClr val="F2F2F2"/>
                </a:solidFill>
                <a:latin typeface="Calibri" pitchFamily="32" charset="0"/>
                <a:cs typeface="Arial Unicode MS" charset="0"/>
              </a:rPr>
              <a:t>CREW  RESOURCING  SERVICES</a:t>
            </a:r>
          </a:p>
        </p:txBody>
      </p:sp>
      <p:sp>
        <p:nvSpPr>
          <p:cNvPr id="53254" name="Text Box 6"/>
          <p:cNvSpPr txBox="1">
            <a:spLocks noChangeArrowheads="1"/>
          </p:cNvSpPr>
          <p:nvPr/>
        </p:nvSpPr>
        <p:spPr bwMode="auto">
          <a:xfrm>
            <a:off x="338138" y="1771650"/>
            <a:ext cx="8343900" cy="781050"/>
          </a:xfrm>
          <a:prstGeom prst="rect">
            <a:avLst/>
          </a:prstGeom>
          <a:solidFill>
            <a:srgbClr val="FF0000"/>
          </a:solidFill>
          <a:ln w="9360">
            <a:solidFill>
              <a:srgbClr val="7F7F7F"/>
            </a:solidFill>
            <a:miter lim="800000"/>
            <a:headEnd/>
            <a:tailEnd/>
          </a:ln>
          <a:effectLst>
            <a:outerShdw dist="177682" dir="2700000" algn="ctr" rotWithShape="0">
              <a:srgbClr val="000000">
                <a:alpha val="40033"/>
              </a:srgbClr>
            </a:outerShdw>
          </a:effectLst>
        </p:spPr>
        <p:txBody>
          <a:bodyPr lIns="90000" tIns="46800" rIns="90000" bIns="46800"/>
          <a:lstStyle/>
          <a:p>
            <a:pPr algn="ctr"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sz="3200" b="1" dirty="0" err="1">
                <a:latin typeface="Calibri" pitchFamily="32" charset="0"/>
                <a:cs typeface="Arial Unicode MS" charset="0"/>
              </a:rPr>
              <a:t>Aviation</a:t>
            </a:r>
            <a:r>
              <a:rPr lang="cs-CZ" sz="3200" b="1" dirty="0">
                <a:latin typeface="Calibri" pitchFamily="32" charset="0"/>
                <a:cs typeface="Arial Unicode MS" charset="0"/>
              </a:rPr>
              <a:t> </a:t>
            </a:r>
            <a:r>
              <a:rPr lang="cs-CZ" sz="3200" b="1" dirty="0" err="1">
                <a:latin typeface="Calibri" pitchFamily="32" charset="0"/>
                <a:cs typeface="Arial Unicode MS" charset="0"/>
              </a:rPr>
              <a:t>Training</a:t>
            </a:r>
            <a:r>
              <a:rPr lang="cs-CZ" sz="3200" b="1" dirty="0">
                <a:latin typeface="Calibri" pitchFamily="32" charset="0"/>
                <a:cs typeface="Arial Unicode MS" charset="0"/>
              </a:rPr>
              <a:t> Summit </a:t>
            </a:r>
            <a:r>
              <a:rPr lang="cs-CZ" sz="4400" b="1" dirty="0">
                <a:latin typeface="Calibri" pitchFamily="32" charset="0"/>
                <a:cs typeface="Arial Unicode MS" charset="0"/>
              </a:rPr>
              <a:t>CHINA 2010</a:t>
            </a:r>
          </a:p>
          <a:p>
            <a:pPr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en-US" sz="2800" dirty="0">
              <a:solidFill>
                <a:srgbClr val="595959"/>
              </a:solidFill>
              <a:latin typeface="Calibri" pitchFamily="32" charset="0"/>
              <a:cs typeface="Arial Unicode MS" charset="0"/>
            </a:endParaRPr>
          </a:p>
          <a:p>
            <a:pPr algn="ctr"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en-US" sz="2800" dirty="0">
              <a:solidFill>
                <a:srgbClr val="595959"/>
              </a:solidFill>
              <a:cs typeface="Arial Unicode MS" charset="0"/>
            </a:endParaRPr>
          </a:p>
          <a:p>
            <a:pPr algn="ctr"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en-US" sz="2800" dirty="0">
              <a:solidFill>
                <a:srgbClr val="595959"/>
              </a:solidFill>
              <a:cs typeface="Arial Unicode MS" charset="0"/>
            </a:endParaRPr>
          </a:p>
          <a:p>
            <a:pPr algn="ctr"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2800" dirty="0">
                <a:solidFill>
                  <a:srgbClr val="595959"/>
                </a:solidFill>
                <a:cs typeface="Arial Unicode MS" charset="0"/>
              </a:rPr>
              <a:t> </a:t>
            </a: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71500"/>
          </a:xfrm>
          <a:prstGeom prst="rect">
            <a:avLst/>
          </a:prstGeom>
          <a:gradFill rotWithShape="0">
            <a:gsLst>
              <a:gs pos="0">
                <a:srgbClr val="204066"/>
              </a:gs>
              <a:gs pos="100000">
                <a:srgbClr val="0E2138"/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>
            <a:outerShdw dist="76368" dir="2700000" algn="ctr" rotWithShape="0">
              <a:srgbClr val="000000">
                <a:alpha val="50027"/>
              </a:srgbClr>
            </a:outerShdw>
          </a:effectLst>
        </p:spPr>
        <p:txBody>
          <a:bodyPr lIns="90000" tIns="46800" rIns="90000" bIns="46800" anchor="ctr"/>
          <a:lstStyle/>
          <a:p>
            <a:pPr algn="ctr"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sz="2800">
                <a:solidFill>
                  <a:srgbClr val="FFFFFF"/>
                </a:solidFill>
                <a:latin typeface="Arial Rounded MT Bold" pitchFamily="32" charset="0"/>
                <a:cs typeface="Arial Unicode MS" charset="0"/>
              </a:rPr>
              <a:t>A T P  </a:t>
            </a:r>
            <a:r>
              <a:rPr lang="cs-CZ" sz="2800">
                <a:solidFill>
                  <a:srgbClr val="BFBFBF"/>
                </a:solidFill>
                <a:latin typeface="Arial Rounded MT Bold" pitchFamily="32" charset="0"/>
                <a:cs typeface="Arial Unicode MS" charset="0"/>
              </a:rPr>
              <a:t>- A e r o J O B    T r a i n i n g  </a:t>
            </a:r>
            <a:r>
              <a:rPr lang="cs-CZ" sz="2800" spc="600">
                <a:solidFill>
                  <a:srgbClr val="BFBFBF"/>
                </a:solidFill>
                <a:latin typeface="Arial Rounded MT Bold" pitchFamily="32" charset="0"/>
                <a:cs typeface="Arial Unicode MS" charset="0"/>
              </a:rPr>
              <a:t>Program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1000" fill="hold"/>
                                        <p:tgtEl>
                                          <p:spTgt spid="532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532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1000"/>
                                        <p:tgtEl>
                                          <p:spTgt spid="53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5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6" name="Picture 2" descr="D:\Markony\FAIR\FOTO\AeroJOB\Čína na weby\Discussion Pane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63" y="2571750"/>
            <a:ext cx="6738937" cy="379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3" name="Text Box 5"/>
          <p:cNvSpPr txBox="1">
            <a:spLocks noChangeArrowheads="1"/>
          </p:cNvSpPr>
          <p:nvPr/>
        </p:nvSpPr>
        <p:spPr bwMode="auto">
          <a:xfrm>
            <a:off x="338138" y="914400"/>
            <a:ext cx="8343900" cy="785813"/>
          </a:xfrm>
          <a:prstGeom prst="rect">
            <a:avLst/>
          </a:prstGeom>
          <a:gradFill rotWithShape="0">
            <a:gsLst>
              <a:gs pos="0">
                <a:srgbClr val="0E2138"/>
              </a:gs>
              <a:gs pos="100000">
                <a:srgbClr val="204066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>
            <a:outerShdw dist="177682" dir="2700000" algn="ctr" rotWithShape="0">
              <a:srgbClr val="000000">
                <a:alpha val="40033"/>
              </a:srgbClr>
            </a:outerShdw>
          </a:effectLst>
        </p:spPr>
        <p:txBody>
          <a:bodyPr lIns="90000" tIns="46800" rIns="90000" bIns="46800" anchor="ctr"/>
          <a:lstStyle/>
          <a:p>
            <a:pPr algn="ctr"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sz="3600">
                <a:solidFill>
                  <a:srgbClr val="F2F2F2"/>
                </a:solidFill>
                <a:latin typeface="Calibri" pitchFamily="32" charset="0"/>
                <a:cs typeface="Arial Unicode MS" charset="0"/>
              </a:rPr>
              <a:t>CREW  RESOURCING  SERVICES</a:t>
            </a:r>
          </a:p>
        </p:txBody>
      </p:sp>
      <p:sp>
        <p:nvSpPr>
          <p:cNvPr id="53254" name="Text Box 6"/>
          <p:cNvSpPr txBox="1">
            <a:spLocks noChangeArrowheads="1"/>
          </p:cNvSpPr>
          <p:nvPr/>
        </p:nvSpPr>
        <p:spPr bwMode="auto">
          <a:xfrm>
            <a:off x="338138" y="1771650"/>
            <a:ext cx="8343900" cy="781050"/>
          </a:xfrm>
          <a:prstGeom prst="rect">
            <a:avLst/>
          </a:prstGeom>
          <a:solidFill>
            <a:srgbClr val="FF0000"/>
          </a:solidFill>
          <a:ln w="9360">
            <a:solidFill>
              <a:srgbClr val="7F7F7F"/>
            </a:solidFill>
            <a:miter lim="800000"/>
            <a:headEnd/>
            <a:tailEnd/>
          </a:ln>
          <a:effectLst>
            <a:outerShdw dist="177682" dir="2700000" algn="ctr" rotWithShape="0">
              <a:srgbClr val="000000">
                <a:alpha val="40033"/>
              </a:srgbClr>
            </a:outerShdw>
          </a:effectLst>
        </p:spPr>
        <p:txBody>
          <a:bodyPr lIns="90000" tIns="46800" rIns="90000" bIns="46800"/>
          <a:lstStyle/>
          <a:p>
            <a:pPr algn="ctr"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sz="3200" b="1" dirty="0" err="1">
                <a:latin typeface="Calibri" pitchFamily="32" charset="0"/>
                <a:cs typeface="Arial Unicode MS" charset="0"/>
              </a:rPr>
              <a:t>Aviation</a:t>
            </a:r>
            <a:r>
              <a:rPr lang="cs-CZ" sz="3200" b="1" dirty="0">
                <a:latin typeface="Calibri" pitchFamily="32" charset="0"/>
                <a:cs typeface="Arial Unicode MS" charset="0"/>
              </a:rPr>
              <a:t> </a:t>
            </a:r>
            <a:r>
              <a:rPr lang="cs-CZ" sz="3200" b="1" dirty="0" err="1">
                <a:latin typeface="Calibri" pitchFamily="32" charset="0"/>
                <a:cs typeface="Arial Unicode MS" charset="0"/>
              </a:rPr>
              <a:t>Training</a:t>
            </a:r>
            <a:r>
              <a:rPr lang="cs-CZ" sz="3200" b="1" dirty="0">
                <a:latin typeface="Calibri" pitchFamily="32" charset="0"/>
                <a:cs typeface="Arial Unicode MS" charset="0"/>
              </a:rPr>
              <a:t> Summit </a:t>
            </a:r>
            <a:r>
              <a:rPr lang="cs-CZ" sz="4400" b="1" dirty="0">
                <a:latin typeface="Calibri" pitchFamily="32" charset="0"/>
                <a:cs typeface="Arial Unicode MS" charset="0"/>
              </a:rPr>
              <a:t>CHINA 2010</a:t>
            </a:r>
          </a:p>
          <a:p>
            <a:pPr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en-US" sz="2800" dirty="0">
              <a:solidFill>
                <a:srgbClr val="595959"/>
              </a:solidFill>
              <a:latin typeface="Calibri" pitchFamily="32" charset="0"/>
              <a:cs typeface="Arial Unicode MS" charset="0"/>
            </a:endParaRPr>
          </a:p>
          <a:p>
            <a:pPr algn="ctr"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en-US" sz="2800" dirty="0">
              <a:solidFill>
                <a:srgbClr val="595959"/>
              </a:solidFill>
              <a:cs typeface="Arial Unicode MS" charset="0"/>
            </a:endParaRPr>
          </a:p>
          <a:p>
            <a:pPr algn="ctr"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en-US" sz="2800" dirty="0">
              <a:solidFill>
                <a:srgbClr val="595959"/>
              </a:solidFill>
              <a:cs typeface="Arial Unicode MS" charset="0"/>
            </a:endParaRPr>
          </a:p>
          <a:p>
            <a:pPr algn="ctr"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2800" dirty="0">
                <a:solidFill>
                  <a:srgbClr val="595959"/>
                </a:solidFill>
                <a:cs typeface="Arial Unicode MS" charset="0"/>
              </a:rPr>
              <a:t> </a:t>
            </a: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71500"/>
          </a:xfrm>
          <a:prstGeom prst="rect">
            <a:avLst/>
          </a:prstGeom>
          <a:gradFill rotWithShape="0">
            <a:gsLst>
              <a:gs pos="0">
                <a:srgbClr val="204066"/>
              </a:gs>
              <a:gs pos="100000">
                <a:srgbClr val="0E2138"/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>
            <a:outerShdw dist="76368" dir="2700000" algn="ctr" rotWithShape="0">
              <a:srgbClr val="000000">
                <a:alpha val="50027"/>
              </a:srgbClr>
            </a:outerShdw>
          </a:effectLst>
        </p:spPr>
        <p:txBody>
          <a:bodyPr lIns="90000" tIns="46800" rIns="90000" bIns="46800" anchor="ctr"/>
          <a:lstStyle/>
          <a:p>
            <a:pPr algn="ctr"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sz="2800">
                <a:solidFill>
                  <a:srgbClr val="FFFFFF"/>
                </a:solidFill>
                <a:latin typeface="Arial Rounded MT Bold" pitchFamily="32" charset="0"/>
                <a:cs typeface="Arial Unicode MS" charset="0"/>
              </a:rPr>
              <a:t>A T P  </a:t>
            </a:r>
            <a:r>
              <a:rPr lang="cs-CZ" sz="2800">
                <a:solidFill>
                  <a:srgbClr val="BFBFBF"/>
                </a:solidFill>
                <a:latin typeface="Arial Rounded MT Bold" pitchFamily="32" charset="0"/>
                <a:cs typeface="Arial Unicode MS" charset="0"/>
              </a:rPr>
              <a:t>- A e r o J O B    T r a i n i n g  </a:t>
            </a:r>
            <a:r>
              <a:rPr lang="cs-CZ" sz="2800" spc="600">
                <a:solidFill>
                  <a:srgbClr val="BFBFBF"/>
                </a:solidFill>
                <a:latin typeface="Arial Rounded MT Bold" pitchFamily="32" charset="0"/>
                <a:cs typeface="Arial Unicode MS" charset="0"/>
              </a:rPr>
              <a:t>Program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3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50" name="Picture 2" descr="D:\Markony\FAIR\FOTO\AeroJOB\Čína na weby\AeroJOB´s Speach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50" y="2643188"/>
            <a:ext cx="6130925" cy="407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3" name="Text Box 5"/>
          <p:cNvSpPr txBox="1">
            <a:spLocks noChangeArrowheads="1"/>
          </p:cNvSpPr>
          <p:nvPr/>
        </p:nvSpPr>
        <p:spPr bwMode="auto">
          <a:xfrm>
            <a:off x="338138" y="914400"/>
            <a:ext cx="8343900" cy="785813"/>
          </a:xfrm>
          <a:prstGeom prst="rect">
            <a:avLst/>
          </a:prstGeom>
          <a:gradFill rotWithShape="0">
            <a:gsLst>
              <a:gs pos="0">
                <a:srgbClr val="0E2138"/>
              </a:gs>
              <a:gs pos="100000">
                <a:srgbClr val="204066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>
            <a:outerShdw dist="177682" dir="2700000" algn="ctr" rotWithShape="0">
              <a:srgbClr val="000000">
                <a:alpha val="40033"/>
              </a:srgbClr>
            </a:outerShdw>
          </a:effectLst>
        </p:spPr>
        <p:txBody>
          <a:bodyPr lIns="90000" tIns="46800" rIns="90000" bIns="46800" anchor="ctr"/>
          <a:lstStyle/>
          <a:p>
            <a:pPr algn="ctr"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sz="3600">
                <a:solidFill>
                  <a:srgbClr val="F2F2F2"/>
                </a:solidFill>
                <a:latin typeface="Calibri" pitchFamily="32" charset="0"/>
                <a:cs typeface="Arial Unicode MS" charset="0"/>
              </a:rPr>
              <a:t>CREW  RESOURCING  SERVICES</a:t>
            </a:r>
          </a:p>
        </p:txBody>
      </p:sp>
      <p:sp>
        <p:nvSpPr>
          <p:cNvPr id="53254" name="Text Box 6"/>
          <p:cNvSpPr txBox="1">
            <a:spLocks noChangeArrowheads="1"/>
          </p:cNvSpPr>
          <p:nvPr/>
        </p:nvSpPr>
        <p:spPr bwMode="auto">
          <a:xfrm>
            <a:off x="338138" y="1771650"/>
            <a:ext cx="8343900" cy="781050"/>
          </a:xfrm>
          <a:prstGeom prst="rect">
            <a:avLst/>
          </a:prstGeom>
          <a:solidFill>
            <a:srgbClr val="FF0000"/>
          </a:solidFill>
          <a:ln w="9360">
            <a:solidFill>
              <a:srgbClr val="7F7F7F"/>
            </a:solidFill>
            <a:miter lim="800000"/>
            <a:headEnd/>
            <a:tailEnd/>
          </a:ln>
          <a:effectLst>
            <a:outerShdw dist="177682" dir="2700000" algn="ctr" rotWithShape="0">
              <a:srgbClr val="000000">
                <a:alpha val="40033"/>
              </a:srgbClr>
            </a:outerShdw>
          </a:effectLst>
        </p:spPr>
        <p:txBody>
          <a:bodyPr lIns="90000" tIns="46800" rIns="90000" bIns="46800"/>
          <a:lstStyle/>
          <a:p>
            <a:pPr algn="ctr"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sz="4800" b="1" dirty="0">
                <a:latin typeface="Calibri" pitchFamily="32" charset="0"/>
                <a:cs typeface="Arial Unicode MS" charset="0"/>
              </a:rPr>
              <a:t>UPSET  RECOVERY TRAINING</a:t>
            </a:r>
            <a:endParaRPr lang="cs-CZ" sz="6600" b="1" dirty="0">
              <a:latin typeface="Calibri" pitchFamily="32" charset="0"/>
              <a:cs typeface="Arial Unicode MS" charset="0"/>
            </a:endParaRPr>
          </a:p>
          <a:p>
            <a:pPr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en-US" sz="2800" dirty="0">
              <a:solidFill>
                <a:srgbClr val="595959"/>
              </a:solidFill>
              <a:latin typeface="Calibri" pitchFamily="32" charset="0"/>
              <a:cs typeface="Arial Unicode MS" charset="0"/>
            </a:endParaRPr>
          </a:p>
          <a:p>
            <a:pPr algn="ctr"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en-US" sz="2800" dirty="0">
              <a:solidFill>
                <a:srgbClr val="595959"/>
              </a:solidFill>
              <a:cs typeface="Arial Unicode MS" charset="0"/>
            </a:endParaRPr>
          </a:p>
          <a:p>
            <a:pPr algn="ctr"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en-US" sz="2800" dirty="0">
              <a:solidFill>
                <a:srgbClr val="595959"/>
              </a:solidFill>
              <a:cs typeface="Arial Unicode MS" charset="0"/>
            </a:endParaRPr>
          </a:p>
          <a:p>
            <a:pPr algn="ctr"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2800" dirty="0">
                <a:solidFill>
                  <a:srgbClr val="595959"/>
                </a:solidFill>
                <a:cs typeface="Arial Unicode MS" charset="0"/>
              </a:rPr>
              <a:t> </a:t>
            </a: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71500"/>
          </a:xfrm>
          <a:prstGeom prst="rect">
            <a:avLst/>
          </a:prstGeom>
          <a:gradFill rotWithShape="0">
            <a:gsLst>
              <a:gs pos="0">
                <a:srgbClr val="204066"/>
              </a:gs>
              <a:gs pos="100000">
                <a:srgbClr val="0E2138"/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>
            <a:outerShdw dist="76368" dir="2700000" algn="ctr" rotWithShape="0">
              <a:srgbClr val="000000">
                <a:alpha val="50027"/>
              </a:srgbClr>
            </a:outerShdw>
          </a:effectLst>
        </p:spPr>
        <p:txBody>
          <a:bodyPr lIns="90000" tIns="46800" rIns="90000" bIns="46800" anchor="ctr"/>
          <a:lstStyle/>
          <a:p>
            <a:pPr algn="ctr"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sz="2800">
                <a:solidFill>
                  <a:srgbClr val="FFFFFF"/>
                </a:solidFill>
                <a:latin typeface="Arial Rounded MT Bold" pitchFamily="32" charset="0"/>
                <a:cs typeface="Arial Unicode MS" charset="0"/>
              </a:rPr>
              <a:t>A T P  </a:t>
            </a:r>
            <a:r>
              <a:rPr lang="cs-CZ" sz="2800">
                <a:solidFill>
                  <a:srgbClr val="BFBFBF"/>
                </a:solidFill>
                <a:latin typeface="Arial Rounded MT Bold" pitchFamily="32" charset="0"/>
                <a:cs typeface="Arial Unicode MS" charset="0"/>
              </a:rPr>
              <a:t>- A e r o J O B    T r a i n i n g  </a:t>
            </a:r>
            <a:r>
              <a:rPr lang="cs-CZ" sz="2800" spc="600">
                <a:solidFill>
                  <a:srgbClr val="BFBFBF"/>
                </a:solidFill>
                <a:latin typeface="Arial Rounded MT Bold" pitchFamily="32" charset="0"/>
                <a:cs typeface="Arial Unicode MS" charset="0"/>
              </a:rPr>
              <a:t>Program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3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4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4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2" name="Text Box 6"/>
          <p:cNvSpPr txBox="1">
            <a:spLocks noChangeArrowheads="1"/>
          </p:cNvSpPr>
          <p:nvPr/>
        </p:nvSpPr>
        <p:spPr bwMode="auto">
          <a:xfrm>
            <a:off x="428625" y="2954338"/>
            <a:ext cx="4143375" cy="2913062"/>
          </a:xfrm>
          <a:prstGeom prst="rect">
            <a:avLst/>
          </a:prstGeom>
          <a:solidFill>
            <a:srgbClr val="F2F2F2"/>
          </a:solidFill>
          <a:ln w="9360">
            <a:solidFill>
              <a:srgbClr val="7F7F7F"/>
            </a:solidFill>
            <a:miter lim="800000"/>
            <a:headEnd/>
            <a:tailEnd/>
          </a:ln>
          <a:effectLst>
            <a:outerShdw dist="177682" dir="2700000" algn="ctr" rotWithShape="0">
              <a:srgbClr val="000000">
                <a:alpha val="40033"/>
              </a:srgbClr>
            </a:outerShdw>
          </a:effectLst>
        </p:spPr>
        <p:txBody>
          <a:bodyPr lIns="90000" tIns="46800" rIns="90000" bIns="46800"/>
          <a:lstStyle/>
          <a:p>
            <a:pPr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sz="2400" b="1">
                <a:solidFill>
                  <a:srgbClr val="595959"/>
                </a:solidFill>
                <a:latin typeface="Calibri" pitchFamily="32" charset="0"/>
                <a:cs typeface="Arial Unicode MS" charset="0"/>
              </a:rPr>
              <a:t>- No Pre-Selection </a:t>
            </a:r>
          </a:p>
          <a:p>
            <a:pPr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sz="2400" b="1">
                <a:solidFill>
                  <a:srgbClr val="595959"/>
                </a:solidFill>
                <a:latin typeface="Calibri" pitchFamily="32" charset="0"/>
                <a:cs typeface="Arial Unicode MS" charset="0"/>
              </a:rPr>
              <a:t>- Insufficient textbooks</a:t>
            </a:r>
          </a:p>
          <a:p>
            <a:pPr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sz="2400" b="1">
                <a:solidFill>
                  <a:srgbClr val="595959"/>
                </a:solidFill>
                <a:latin typeface="Calibri" pitchFamily="32" charset="0"/>
                <a:cs typeface="Arial Unicode MS" charset="0"/>
              </a:rPr>
              <a:t>- Incomplete fleet</a:t>
            </a:r>
          </a:p>
          <a:p>
            <a:pPr lvl="1"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sz="2000" b="1" i="1">
                <a:solidFill>
                  <a:srgbClr val="595959"/>
                </a:solidFill>
                <a:latin typeface="Calibri" pitchFamily="32" charset="0"/>
                <a:cs typeface="Arial Unicode MS" charset="0"/>
              </a:rPr>
              <a:t>- focused for PPL training</a:t>
            </a:r>
          </a:p>
          <a:p>
            <a:pPr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sz="2400" b="1">
                <a:solidFill>
                  <a:srgbClr val="595959"/>
                </a:solidFill>
                <a:latin typeface="Calibri" pitchFamily="32" charset="0"/>
                <a:cs typeface="Arial Unicode MS" charset="0"/>
              </a:rPr>
              <a:t>- Basic Aviation English</a:t>
            </a:r>
          </a:p>
          <a:p>
            <a:pPr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sz="2400" b="1">
                <a:solidFill>
                  <a:srgbClr val="595959"/>
                </a:solidFill>
                <a:latin typeface="Calibri" pitchFamily="32" charset="0"/>
                <a:cs typeface="Arial Unicode MS" charset="0"/>
              </a:rPr>
              <a:t>- No funding training</a:t>
            </a:r>
          </a:p>
          <a:p>
            <a:pPr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sz="2400" b="1">
                <a:solidFill>
                  <a:srgbClr val="595959"/>
                </a:solidFill>
                <a:latin typeface="Calibri" pitchFamily="32" charset="0"/>
                <a:cs typeface="Arial Unicode MS" charset="0"/>
              </a:rPr>
              <a:t>- A Few module only</a:t>
            </a:r>
          </a:p>
          <a:p>
            <a:pPr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cs-CZ" sz="2400" b="1">
              <a:solidFill>
                <a:srgbClr val="595959"/>
              </a:solidFill>
              <a:latin typeface="Calibri" pitchFamily="32" charset="0"/>
              <a:cs typeface="Arial Unicode MS" charset="0"/>
            </a:endParaRPr>
          </a:p>
        </p:txBody>
      </p:sp>
      <p:sp>
        <p:nvSpPr>
          <p:cNvPr id="45059" name="Text Box 1"/>
          <p:cNvSpPr txBox="1">
            <a:spLocks noChangeArrowheads="1"/>
          </p:cNvSpPr>
          <p:nvPr/>
        </p:nvSpPr>
        <p:spPr bwMode="auto">
          <a:xfrm>
            <a:off x="1314450" y="6215063"/>
            <a:ext cx="6400800" cy="1168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algn="ctr">
              <a:spcBef>
                <a:spcPts val="8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z="3200">
                <a:solidFill>
                  <a:srgbClr val="A6A6A6"/>
                </a:solidFill>
                <a:latin typeface="Arial Rounded MT Bold" pitchFamily="32" charset="0"/>
              </a:rPr>
              <a:t>A </a:t>
            </a:r>
            <a:r>
              <a:rPr lang="en-US" sz="3200">
                <a:solidFill>
                  <a:srgbClr val="A6A6A6"/>
                </a:solidFill>
                <a:latin typeface="Arial Rounded MT Bold" pitchFamily="32" charset="0"/>
              </a:rPr>
              <a:t>New Way to the Cockpit </a:t>
            </a:r>
          </a:p>
          <a:p>
            <a:pPr algn="ctr">
              <a:spcBef>
                <a:spcPts val="8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sz="3200">
              <a:solidFill>
                <a:srgbClr val="A6A6A6"/>
              </a:solidFill>
              <a:latin typeface="Arial Rounded MT Bold" pitchFamily="32" charset="0"/>
            </a:endParaRPr>
          </a:p>
        </p:txBody>
      </p:sp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338138" y="714375"/>
            <a:ext cx="8448675" cy="1143000"/>
          </a:xfrm>
          <a:prstGeom prst="rect">
            <a:avLst/>
          </a:prstGeom>
          <a:gradFill rotWithShape="0">
            <a:gsLst>
              <a:gs pos="0">
                <a:srgbClr val="0E2138"/>
              </a:gs>
              <a:gs pos="100000">
                <a:srgbClr val="204066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>
            <a:outerShdw dist="177682" dir="2700000" algn="ctr" rotWithShape="0">
              <a:srgbClr val="000000">
                <a:alpha val="40033"/>
              </a:srgbClr>
            </a:outerShdw>
          </a:effectLst>
        </p:spPr>
        <p:txBody>
          <a:bodyPr lIns="90000" tIns="46800" rIns="90000" bIns="46800" anchor="ctr"/>
          <a:lstStyle/>
          <a:p>
            <a:pPr algn="ctr"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sz="4400">
                <a:solidFill>
                  <a:srgbClr val="F2F2F2"/>
                </a:solidFill>
                <a:latin typeface="Calibri" pitchFamily="32" charset="0"/>
                <a:cs typeface="Arial Unicode MS" charset="0"/>
              </a:rPr>
              <a:t>SUMMARY OF DIFFERENCES</a:t>
            </a: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338138" y="1771650"/>
            <a:ext cx="8448675" cy="781050"/>
          </a:xfrm>
          <a:prstGeom prst="rect">
            <a:avLst/>
          </a:prstGeom>
          <a:solidFill>
            <a:srgbClr val="BFBFBF"/>
          </a:solidFill>
          <a:ln w="9360">
            <a:solidFill>
              <a:srgbClr val="7F7F7F"/>
            </a:solidFill>
            <a:miter lim="800000"/>
            <a:headEnd/>
            <a:tailEnd/>
          </a:ln>
          <a:effectLst>
            <a:outerShdw dist="177682" dir="2700000" algn="ctr" rotWithShape="0">
              <a:srgbClr val="000000">
                <a:alpha val="40033"/>
              </a:srgbClr>
            </a:outerShdw>
          </a:effectLst>
        </p:spPr>
        <p:txBody>
          <a:bodyPr lIns="90000" tIns="46800" rIns="90000" bIns="46800"/>
          <a:lstStyle/>
          <a:p>
            <a:pPr algn="ctr"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sz="4400" b="1" dirty="0">
                <a:solidFill>
                  <a:srgbClr val="595959"/>
                </a:solidFill>
                <a:latin typeface="Calibri" pitchFamily="32" charset="0"/>
                <a:cs typeface="Arial Unicode MS" charset="0"/>
              </a:rPr>
              <a:t>ORDINARY FTO</a:t>
            </a:r>
          </a:p>
          <a:p>
            <a:pPr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en-US" sz="2800" dirty="0">
              <a:solidFill>
                <a:srgbClr val="595959"/>
              </a:solidFill>
              <a:latin typeface="Calibri" pitchFamily="32" charset="0"/>
              <a:cs typeface="Arial Unicode MS" charset="0"/>
            </a:endParaRPr>
          </a:p>
          <a:p>
            <a:pPr algn="ctr"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en-US" sz="2800" dirty="0">
              <a:solidFill>
                <a:srgbClr val="595959"/>
              </a:solidFill>
              <a:cs typeface="Arial Unicode MS" charset="0"/>
            </a:endParaRPr>
          </a:p>
          <a:p>
            <a:pPr algn="ctr"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en-US" sz="2800" dirty="0">
              <a:solidFill>
                <a:srgbClr val="595959"/>
              </a:solidFill>
              <a:cs typeface="Arial Unicode MS" charset="0"/>
            </a:endParaRPr>
          </a:p>
          <a:p>
            <a:pPr algn="ctr"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2800" dirty="0">
                <a:solidFill>
                  <a:srgbClr val="595959"/>
                </a:solidFill>
                <a:cs typeface="Arial Unicode MS" charset="0"/>
              </a:rPr>
              <a:t> </a:t>
            </a:r>
          </a:p>
        </p:txBody>
      </p:sp>
      <p:pic>
        <p:nvPicPr>
          <p:cNvPr id="11" name="Obrázek 10" descr="15210_getty_2008012816251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57818" y="3357562"/>
            <a:ext cx="3214678" cy="2140158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22882" name="Picture 2" descr="C:\Data\AIR - LETANI\K DOPRACOVANI\Nová složka\_titl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72198" y="3000372"/>
            <a:ext cx="1785950" cy="2961148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4" name="Obrázek 13" descr="Pats_Cessna_150_in_Galena_Alaska_-_1972.jpg"/>
          <p:cNvPicPr>
            <a:picLocks noChangeAspect="1"/>
          </p:cNvPicPr>
          <p:nvPr/>
        </p:nvPicPr>
        <p:blipFill>
          <a:blip r:embed="rId5" cstate="print"/>
          <a:srcRect l="4595" t="4595" r="5807" b="8105"/>
          <a:stretch>
            <a:fillRect/>
          </a:stretch>
        </p:blipFill>
        <p:spPr>
          <a:xfrm>
            <a:off x="5572132" y="3071810"/>
            <a:ext cx="2786082" cy="271464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5" name="Obrázek 14" descr="JOZO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143504" y="3143248"/>
            <a:ext cx="3476617" cy="2607463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45067" name="Obrázek 17" descr="AeroJOB NEW Hight Quality1 Orizle.pn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7188" y="6143625"/>
            <a:ext cx="1000125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Obrázek 18" descr="1111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000496" y="3571876"/>
            <a:ext cx="4857752" cy="1733313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20" name="Obrázek 19" descr="2222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000496" y="3500438"/>
            <a:ext cx="4857784" cy="1571636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2" name="Obrázek 11" descr="Cessna.jpg"/>
          <p:cNvPicPr>
            <a:picLocks noChangeAspect="1"/>
          </p:cNvPicPr>
          <p:nvPr/>
        </p:nvPicPr>
        <p:blipFill>
          <a:blip r:embed="rId10"/>
          <a:srcRect b="9083"/>
          <a:stretch>
            <a:fillRect/>
          </a:stretch>
        </p:blipFill>
        <p:spPr>
          <a:xfrm>
            <a:off x="785813" y="1428750"/>
            <a:ext cx="7572375" cy="4594225"/>
          </a:xfrm>
          <a:prstGeom prst="rect">
            <a:avLst/>
          </a:prstGeom>
          <a:ln>
            <a:solidFill>
              <a:srgbClr val="00284B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71500"/>
          </a:xfrm>
          <a:prstGeom prst="rect">
            <a:avLst/>
          </a:prstGeom>
          <a:gradFill rotWithShape="0">
            <a:gsLst>
              <a:gs pos="0">
                <a:srgbClr val="204066"/>
              </a:gs>
              <a:gs pos="100000">
                <a:srgbClr val="0E2138"/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>
            <a:outerShdw dist="76368" dir="2700000" algn="ctr" rotWithShape="0">
              <a:srgbClr val="000000">
                <a:alpha val="50027"/>
              </a:srgbClr>
            </a:outerShdw>
          </a:effectLst>
        </p:spPr>
        <p:txBody>
          <a:bodyPr lIns="90000" tIns="46800" rIns="90000" bIns="46800" anchor="ctr"/>
          <a:lstStyle/>
          <a:p>
            <a:pPr algn="ctr"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sz="2800">
                <a:solidFill>
                  <a:srgbClr val="FFFFFF"/>
                </a:solidFill>
                <a:latin typeface="Arial Rounded MT Bold" pitchFamily="32" charset="0"/>
                <a:cs typeface="Arial Unicode MS" charset="0"/>
              </a:rPr>
              <a:t>A T P  </a:t>
            </a:r>
            <a:r>
              <a:rPr lang="cs-CZ" sz="2800">
                <a:solidFill>
                  <a:srgbClr val="BFBFBF"/>
                </a:solidFill>
                <a:latin typeface="Arial Rounded MT Bold" pitchFamily="32" charset="0"/>
                <a:cs typeface="Arial Unicode MS" charset="0"/>
              </a:rPr>
              <a:t>- A e r o J O B    T r a i n i n g  </a:t>
            </a:r>
            <a:r>
              <a:rPr lang="cs-CZ" sz="2800" spc="600">
                <a:solidFill>
                  <a:srgbClr val="BFBFBF"/>
                </a:solidFill>
                <a:latin typeface="Arial Rounded MT Bold" pitchFamily="32" charset="0"/>
                <a:cs typeface="Arial Unicode MS" charset="0"/>
              </a:rPr>
              <a:t>Program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2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4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970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97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97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22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97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97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97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97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97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8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9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2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1"/>
          <p:cNvSpPr txBox="1">
            <a:spLocks noChangeArrowheads="1"/>
          </p:cNvSpPr>
          <p:nvPr/>
        </p:nvSpPr>
        <p:spPr bwMode="auto">
          <a:xfrm>
            <a:off x="1314450" y="6215063"/>
            <a:ext cx="6400800" cy="1168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algn="ctr">
              <a:spcBef>
                <a:spcPts val="8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z="3200">
                <a:solidFill>
                  <a:srgbClr val="A6A6A6"/>
                </a:solidFill>
                <a:latin typeface="Arial Rounded MT Bold" pitchFamily="32" charset="0"/>
              </a:rPr>
              <a:t>A </a:t>
            </a:r>
            <a:r>
              <a:rPr lang="en-US" sz="3200">
                <a:solidFill>
                  <a:srgbClr val="A6A6A6"/>
                </a:solidFill>
                <a:latin typeface="Arial Rounded MT Bold" pitchFamily="32" charset="0"/>
              </a:rPr>
              <a:t>New Way to the Cockpit </a:t>
            </a:r>
          </a:p>
          <a:p>
            <a:pPr algn="ctr">
              <a:spcBef>
                <a:spcPts val="8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sz="3200">
              <a:solidFill>
                <a:srgbClr val="A6A6A6"/>
              </a:solidFill>
              <a:latin typeface="Arial Rounded MT Bold" pitchFamily="32" charset="0"/>
            </a:endParaRPr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360363" y="2339975"/>
            <a:ext cx="8459787" cy="3779838"/>
          </a:xfrm>
          <a:prstGeom prst="rect">
            <a:avLst/>
          </a:prstGeom>
          <a:solidFill>
            <a:srgbClr val="F2F2F2"/>
          </a:solidFill>
          <a:ln w="9360">
            <a:solidFill>
              <a:srgbClr val="7F7F7F"/>
            </a:solidFill>
            <a:miter lim="800000"/>
            <a:headEnd/>
            <a:tailEnd/>
          </a:ln>
          <a:effectLst>
            <a:outerShdw dist="177682" dir="2700000" algn="ctr" rotWithShape="0">
              <a:srgbClr val="000000">
                <a:alpha val="40033"/>
              </a:srgbClr>
            </a:outerShdw>
          </a:effectLst>
        </p:spPr>
        <p:txBody>
          <a:bodyPr lIns="90000" tIns="46800" rIns="90000" bIns="46800"/>
          <a:lstStyle/>
          <a:p>
            <a:pPr algn="ctr"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3600" b="1" u="sng" dirty="0">
                <a:solidFill>
                  <a:srgbClr val="00284B"/>
                </a:solidFill>
                <a:latin typeface="Calibri" pitchFamily="32" charset="0"/>
                <a:cs typeface="Arial Unicode MS" charset="0"/>
              </a:rPr>
              <a:t>HOW TO REACH THE TARGET ?</a:t>
            </a:r>
            <a:endParaRPr lang="cs-CZ" sz="3600" b="1" u="sng" dirty="0">
              <a:solidFill>
                <a:srgbClr val="00284B"/>
              </a:solidFill>
              <a:latin typeface="Calibri" pitchFamily="32" charset="0"/>
              <a:cs typeface="Arial Unicode MS" charset="0"/>
            </a:endParaRPr>
          </a:p>
          <a:p>
            <a:pPr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cs-CZ" sz="3600" b="1" u="sng" dirty="0">
              <a:solidFill>
                <a:srgbClr val="11233B"/>
              </a:solidFill>
              <a:latin typeface="Calibri" pitchFamily="32" charset="0"/>
              <a:cs typeface="Arial Unicode MS" charset="0"/>
            </a:endParaRPr>
          </a:p>
          <a:p>
            <a:pPr>
              <a:buFont typeface="Wingdings" pitchFamily="2" charset="2"/>
              <a:buChar char="q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sz="2800" dirty="0">
                <a:solidFill>
                  <a:srgbClr val="595959"/>
                </a:solidFill>
                <a:cs typeface="Arial Unicode MS" charset="0"/>
              </a:rPr>
              <a:t> </a:t>
            </a:r>
            <a:r>
              <a:rPr lang="en-US" sz="2800" dirty="0">
                <a:solidFill>
                  <a:srgbClr val="595959"/>
                </a:solidFill>
                <a:cs typeface="Arial Unicode MS" charset="0"/>
              </a:rPr>
              <a:t>Modern PC testing methods</a:t>
            </a:r>
            <a:endParaRPr lang="cs-CZ" sz="2800" dirty="0">
              <a:solidFill>
                <a:srgbClr val="595959"/>
              </a:solidFill>
              <a:cs typeface="Arial Unicode MS" charset="0"/>
            </a:endParaRPr>
          </a:p>
          <a:p>
            <a:pPr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en-US" sz="2800" dirty="0">
              <a:solidFill>
                <a:srgbClr val="595959"/>
              </a:solidFill>
              <a:cs typeface="Arial Unicode MS" charset="0"/>
            </a:endParaRPr>
          </a:p>
          <a:p>
            <a:pPr>
              <a:buFont typeface="Wingdings" pitchFamily="2" charset="2"/>
              <a:buChar char="q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sz="2800" dirty="0">
                <a:solidFill>
                  <a:srgbClr val="595959"/>
                </a:solidFill>
                <a:cs typeface="Arial Unicode MS" charset="0"/>
              </a:rPr>
              <a:t> </a:t>
            </a:r>
            <a:r>
              <a:rPr lang="en-US" sz="2800" dirty="0">
                <a:solidFill>
                  <a:srgbClr val="595959"/>
                </a:solidFill>
                <a:cs typeface="Arial Unicode MS" charset="0"/>
              </a:rPr>
              <a:t>Precise, objective and independent  evaluation</a:t>
            </a:r>
            <a:endParaRPr lang="cs-CZ" sz="2800" dirty="0">
              <a:solidFill>
                <a:srgbClr val="595959"/>
              </a:solidFill>
              <a:cs typeface="Arial Unicode MS" charset="0"/>
            </a:endParaRPr>
          </a:p>
          <a:p>
            <a:pPr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cs-CZ" sz="2800" dirty="0">
              <a:solidFill>
                <a:srgbClr val="595959"/>
              </a:solidFill>
              <a:cs typeface="Arial Unicode MS" charset="0"/>
            </a:endParaRPr>
          </a:p>
          <a:p>
            <a:pPr>
              <a:buFont typeface="Wingdings" pitchFamily="2" charset="2"/>
              <a:buChar char="q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sz="2800" dirty="0">
                <a:solidFill>
                  <a:srgbClr val="595959"/>
                </a:solidFill>
                <a:cs typeface="Arial Unicode MS" charset="0"/>
              </a:rPr>
              <a:t> </a:t>
            </a:r>
            <a:r>
              <a:rPr lang="en-US" sz="2800" dirty="0">
                <a:solidFill>
                  <a:srgbClr val="595959"/>
                </a:solidFill>
                <a:cs typeface="Arial Unicode MS" charset="0"/>
              </a:rPr>
              <a:t>Highly educated &amp; experienced examiners in the</a:t>
            </a:r>
            <a:endParaRPr lang="cs-CZ" sz="2800" dirty="0">
              <a:solidFill>
                <a:srgbClr val="595959"/>
              </a:solidFill>
              <a:cs typeface="Arial Unicode MS" charset="0"/>
            </a:endParaRPr>
          </a:p>
          <a:p>
            <a:pPr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sz="2800" dirty="0">
                <a:solidFill>
                  <a:srgbClr val="595959"/>
                </a:solidFill>
                <a:cs typeface="Arial Unicode MS" charset="0"/>
              </a:rPr>
              <a:t>    </a:t>
            </a:r>
            <a:r>
              <a:rPr lang="en-US" sz="2800" dirty="0">
                <a:solidFill>
                  <a:srgbClr val="595959"/>
                </a:solidFill>
                <a:cs typeface="Arial Unicode MS" charset="0"/>
              </a:rPr>
              <a:t>fields of psychology &amp; professional aviation</a:t>
            </a: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360363" y="720725"/>
            <a:ext cx="8459787" cy="1208088"/>
          </a:xfrm>
          <a:prstGeom prst="rect">
            <a:avLst/>
          </a:prstGeom>
          <a:gradFill rotWithShape="0">
            <a:gsLst>
              <a:gs pos="0">
                <a:srgbClr val="0E2138"/>
              </a:gs>
              <a:gs pos="100000">
                <a:srgbClr val="204066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>
            <a:outerShdw dist="177682" dir="2700000" algn="ctr" rotWithShape="0">
              <a:srgbClr val="000000">
                <a:alpha val="40033"/>
              </a:srgbClr>
            </a:outerShdw>
          </a:effectLst>
        </p:spPr>
        <p:txBody>
          <a:bodyPr lIns="90000" tIns="46800" rIns="90000" bIns="46800" anchor="ctr"/>
          <a:lstStyle/>
          <a:p>
            <a:pPr algn="ctr"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sz="4400" dirty="0">
                <a:solidFill>
                  <a:srgbClr val="F2F2F2"/>
                </a:solidFill>
                <a:latin typeface="Calibri" pitchFamily="32" charset="0"/>
                <a:cs typeface="Arial Unicode MS" charset="0"/>
              </a:rPr>
              <a:t>CANDIDATES   PRE-SELECTION</a:t>
            </a:r>
          </a:p>
        </p:txBody>
      </p:sp>
      <p:pic>
        <p:nvPicPr>
          <p:cNvPr id="8" name="Obrázek 7" descr="ATPL%20Classroom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4438" y="3500438"/>
            <a:ext cx="3714750" cy="2160587"/>
          </a:xfrm>
          <a:prstGeom prst="rect">
            <a:avLst/>
          </a:prstGeom>
          <a:ln>
            <a:solidFill>
              <a:srgbClr val="B9AE6B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</p:pic>
      <p:pic>
        <p:nvPicPr>
          <p:cNvPr id="11" name="Obrázek 10" descr="Pilot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0688" y="3214688"/>
            <a:ext cx="2484437" cy="2673350"/>
          </a:xfrm>
          <a:prstGeom prst="rect">
            <a:avLst/>
          </a:prstGeom>
          <a:ln>
            <a:solidFill>
              <a:srgbClr val="B9AE6B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</p:pic>
      <p:pic>
        <p:nvPicPr>
          <p:cNvPr id="6152" name="Obrázek 11" descr="AeroJOB NEW Hight Quality1 Orizle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88" y="6143625"/>
            <a:ext cx="1000125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71500"/>
          </a:xfrm>
          <a:prstGeom prst="rect">
            <a:avLst/>
          </a:prstGeom>
          <a:gradFill rotWithShape="0">
            <a:gsLst>
              <a:gs pos="0">
                <a:srgbClr val="204066"/>
              </a:gs>
              <a:gs pos="100000">
                <a:srgbClr val="0E2138"/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>
            <a:outerShdw dist="76368" dir="2700000" algn="ctr" rotWithShape="0">
              <a:srgbClr val="000000">
                <a:alpha val="50027"/>
              </a:srgbClr>
            </a:outerShdw>
          </a:effectLst>
        </p:spPr>
        <p:txBody>
          <a:bodyPr lIns="90000" tIns="46800" rIns="90000" bIns="46800" anchor="ctr"/>
          <a:lstStyle/>
          <a:p>
            <a:pPr algn="ctr"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sz="2800" dirty="0">
                <a:solidFill>
                  <a:srgbClr val="FFFFFF"/>
                </a:solidFill>
                <a:latin typeface="Arial Rounded MT Bold" pitchFamily="32" charset="0"/>
                <a:cs typeface="Arial Unicode MS" charset="0"/>
              </a:rPr>
              <a:t>A T P  </a:t>
            </a:r>
            <a:r>
              <a:rPr lang="cs-CZ" sz="2800" dirty="0">
                <a:solidFill>
                  <a:srgbClr val="BFBFBF"/>
                </a:solidFill>
                <a:latin typeface="Arial Rounded MT Bold" pitchFamily="32" charset="0"/>
                <a:cs typeface="Arial Unicode MS" charset="0"/>
              </a:rPr>
              <a:t>- A e r o J O B    T r a i n i n g  </a:t>
            </a:r>
            <a:r>
              <a:rPr lang="cs-CZ" sz="2800" spc="600" dirty="0">
                <a:solidFill>
                  <a:srgbClr val="BFBFBF"/>
                </a:solidFill>
                <a:latin typeface="Arial Rounded MT Bold" pitchFamily="32" charset="0"/>
                <a:cs typeface="Arial Unicode MS" charset="0"/>
              </a:rPr>
              <a:t>Program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1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1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1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1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1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1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1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1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1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1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1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1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8" grpId="0" build="allAtOnce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Obrázek 23" descr="job-interview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72198" y="3286124"/>
            <a:ext cx="2896746" cy="1928826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46083" name="Text Box 1"/>
          <p:cNvSpPr txBox="1">
            <a:spLocks noChangeArrowheads="1"/>
          </p:cNvSpPr>
          <p:nvPr/>
        </p:nvSpPr>
        <p:spPr bwMode="auto">
          <a:xfrm>
            <a:off x="1314450" y="6215063"/>
            <a:ext cx="6400800" cy="1168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algn="ctr">
              <a:spcBef>
                <a:spcPts val="8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z="3200">
                <a:solidFill>
                  <a:srgbClr val="A6A6A6"/>
                </a:solidFill>
                <a:latin typeface="Arial Rounded MT Bold" pitchFamily="32" charset="0"/>
              </a:rPr>
              <a:t>A </a:t>
            </a:r>
            <a:r>
              <a:rPr lang="en-US" sz="3200">
                <a:solidFill>
                  <a:srgbClr val="A6A6A6"/>
                </a:solidFill>
                <a:latin typeface="Arial Rounded MT Bold" pitchFamily="32" charset="0"/>
              </a:rPr>
              <a:t>New Way to the Cockpit </a:t>
            </a:r>
          </a:p>
          <a:p>
            <a:pPr algn="ctr">
              <a:spcBef>
                <a:spcPts val="8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sz="3200">
              <a:solidFill>
                <a:srgbClr val="A6A6A6"/>
              </a:solidFill>
              <a:latin typeface="Arial Rounded MT Bold" pitchFamily="32" charset="0"/>
            </a:endParaRPr>
          </a:p>
        </p:txBody>
      </p:sp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338138" y="714375"/>
            <a:ext cx="8448675" cy="1143000"/>
          </a:xfrm>
          <a:prstGeom prst="rect">
            <a:avLst/>
          </a:prstGeom>
          <a:gradFill rotWithShape="0">
            <a:gsLst>
              <a:gs pos="0">
                <a:srgbClr val="0E2138"/>
              </a:gs>
              <a:gs pos="100000">
                <a:srgbClr val="204066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>
            <a:outerShdw dist="177682" dir="2700000" algn="ctr" rotWithShape="0">
              <a:srgbClr val="000000">
                <a:alpha val="40033"/>
              </a:srgbClr>
            </a:outerShdw>
          </a:effectLst>
        </p:spPr>
        <p:txBody>
          <a:bodyPr lIns="90000" tIns="46800" rIns="90000" bIns="46800" anchor="ctr"/>
          <a:lstStyle/>
          <a:p>
            <a:pPr algn="ctr"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sz="4400">
                <a:solidFill>
                  <a:srgbClr val="F2F2F2"/>
                </a:solidFill>
                <a:latin typeface="Calibri" pitchFamily="32" charset="0"/>
                <a:cs typeface="Arial Unicode MS" charset="0"/>
              </a:rPr>
              <a:t>SUMMARY OF DIFFERENCES</a:t>
            </a:r>
          </a:p>
        </p:txBody>
      </p:sp>
      <p:sp>
        <p:nvSpPr>
          <p:cNvPr id="29702" name="Text Box 6"/>
          <p:cNvSpPr txBox="1">
            <a:spLocks noChangeArrowheads="1"/>
          </p:cNvSpPr>
          <p:nvPr/>
        </p:nvSpPr>
        <p:spPr bwMode="auto">
          <a:xfrm>
            <a:off x="357188" y="2643188"/>
            <a:ext cx="5500687" cy="3429000"/>
          </a:xfrm>
          <a:prstGeom prst="rect">
            <a:avLst/>
          </a:prstGeom>
          <a:solidFill>
            <a:srgbClr val="F2F2F2"/>
          </a:solidFill>
          <a:ln w="9360">
            <a:solidFill>
              <a:srgbClr val="7F7F7F"/>
            </a:solidFill>
            <a:miter lim="800000"/>
            <a:headEnd/>
            <a:tailEnd/>
          </a:ln>
          <a:effectLst>
            <a:outerShdw dist="177682" dir="2700000" algn="ctr" rotWithShape="0">
              <a:srgbClr val="000000">
                <a:alpha val="40033"/>
              </a:srgbClr>
            </a:outerShdw>
          </a:effectLst>
        </p:spPr>
        <p:txBody>
          <a:bodyPr lIns="90000" tIns="46800" rIns="90000" bIns="46800"/>
          <a:lstStyle/>
          <a:p>
            <a:pPr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sz="2400" b="1">
                <a:solidFill>
                  <a:srgbClr val="595959"/>
                </a:solidFill>
                <a:latin typeface="Calibri" pitchFamily="32" charset="0"/>
                <a:cs typeface="Arial Unicode MS" charset="0"/>
              </a:rPr>
              <a:t>- Pre-Selection</a:t>
            </a:r>
          </a:p>
          <a:p>
            <a:pPr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sz="2400" b="1">
                <a:solidFill>
                  <a:srgbClr val="595959"/>
                </a:solidFill>
                <a:latin typeface="Calibri" pitchFamily="34" charset="0"/>
                <a:cs typeface="Arial Unicode MS" charset="0"/>
              </a:rPr>
              <a:t>- </a:t>
            </a:r>
            <a:r>
              <a:rPr lang="en-US" sz="2400" b="1">
                <a:solidFill>
                  <a:srgbClr val="595959"/>
                </a:solidFill>
                <a:latin typeface="Calibri" pitchFamily="34" charset="0"/>
                <a:cs typeface="Arial Unicode MS" charset="0"/>
              </a:rPr>
              <a:t>Training in accordance with original</a:t>
            </a:r>
          </a:p>
          <a:p>
            <a:pPr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sz="2400" b="1">
                <a:solidFill>
                  <a:srgbClr val="595959"/>
                </a:solidFill>
                <a:latin typeface="Calibri" pitchFamily="34" charset="0"/>
                <a:cs typeface="Arial Unicode MS" charset="0"/>
              </a:rPr>
              <a:t>   </a:t>
            </a:r>
            <a:r>
              <a:rPr lang="en-US" sz="2400" b="1">
                <a:solidFill>
                  <a:srgbClr val="595959"/>
                </a:solidFill>
                <a:latin typeface="Calibri" pitchFamily="34" charset="0"/>
                <a:cs typeface="Arial Unicode MS" charset="0"/>
              </a:rPr>
              <a:t>OXFORD AVIATION ACADEMY Program</a:t>
            </a:r>
          </a:p>
          <a:p>
            <a:pPr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sz="2400" b="1">
                <a:solidFill>
                  <a:srgbClr val="595959"/>
                </a:solidFill>
                <a:latin typeface="Calibri" pitchFamily="34" charset="0"/>
                <a:cs typeface="Arial Unicode MS" charset="0"/>
              </a:rPr>
              <a:t>- The highest standard Aviation English</a:t>
            </a:r>
            <a:endParaRPr lang="en-US" sz="2400" b="1">
              <a:solidFill>
                <a:srgbClr val="595959"/>
              </a:solidFill>
              <a:latin typeface="Calibri" pitchFamily="34" charset="0"/>
              <a:cs typeface="Arial Unicode MS" charset="0"/>
            </a:endParaRPr>
          </a:p>
          <a:p>
            <a:pPr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sz="2400" b="1">
                <a:solidFill>
                  <a:srgbClr val="595959"/>
                </a:solidFill>
                <a:latin typeface="Calibri" pitchFamily="34" charset="0"/>
                <a:cs typeface="Arial Unicode MS" charset="0"/>
              </a:rPr>
              <a:t>- </a:t>
            </a:r>
            <a:r>
              <a:rPr lang="en-US" sz="2400" b="1">
                <a:solidFill>
                  <a:srgbClr val="595959"/>
                </a:solidFill>
                <a:latin typeface="Calibri" pitchFamily="34" charset="0"/>
                <a:cs typeface="Arial Unicode MS" charset="0"/>
              </a:rPr>
              <a:t>Modern CBT and e-learning/e-exam</a:t>
            </a:r>
            <a:endParaRPr lang="cs-CZ" sz="2400" b="1">
              <a:solidFill>
                <a:srgbClr val="595959"/>
              </a:solidFill>
              <a:latin typeface="Calibri" pitchFamily="34" charset="0"/>
              <a:cs typeface="Arial Unicode MS" charset="0"/>
            </a:endParaRPr>
          </a:p>
          <a:p>
            <a:pPr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sz="2400" b="1">
                <a:solidFill>
                  <a:srgbClr val="595959"/>
                </a:solidFill>
                <a:latin typeface="Calibri" pitchFamily="34" charset="0"/>
                <a:cs typeface="Arial Unicode MS" charset="0"/>
              </a:rPr>
              <a:t>- Testing and Progress Checks</a:t>
            </a:r>
          </a:p>
          <a:p>
            <a:pPr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sz="2400" b="1">
                <a:solidFill>
                  <a:srgbClr val="595959"/>
                </a:solidFill>
                <a:latin typeface="Calibri" pitchFamily="34" charset="0"/>
                <a:cs typeface="Arial Unicode MS" charset="0"/>
              </a:rPr>
              <a:t>- Funding of training</a:t>
            </a:r>
          </a:p>
          <a:p>
            <a:pPr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sz="2400" b="1">
                <a:solidFill>
                  <a:srgbClr val="595959"/>
                </a:solidFill>
                <a:latin typeface="Calibri" pitchFamily="34" charset="0"/>
                <a:cs typeface="Arial Unicode MS" charset="0"/>
              </a:rPr>
              <a:t>- Experienced lectors</a:t>
            </a:r>
          </a:p>
          <a:p>
            <a:pPr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sz="2400" b="1">
                <a:solidFill>
                  <a:srgbClr val="595959"/>
                </a:solidFill>
                <a:latin typeface="Calibri" pitchFamily="34" charset="0"/>
                <a:cs typeface="Arial Unicode MS" charset="0"/>
              </a:rPr>
              <a:t>- Additional ground lessons</a:t>
            </a:r>
            <a:endParaRPr lang="cs-CZ" sz="2400" b="1">
              <a:solidFill>
                <a:srgbClr val="595959"/>
              </a:solidFill>
              <a:latin typeface="Calibri" pitchFamily="32" charset="0"/>
              <a:cs typeface="Arial Unicode MS" charset="0"/>
            </a:endParaRP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338138" y="1771650"/>
            <a:ext cx="8448675" cy="781050"/>
          </a:xfrm>
          <a:prstGeom prst="rect">
            <a:avLst/>
          </a:prstGeom>
          <a:solidFill>
            <a:srgbClr val="BFBFBF"/>
          </a:solidFill>
          <a:ln w="9360">
            <a:solidFill>
              <a:srgbClr val="7F7F7F"/>
            </a:solidFill>
            <a:miter lim="800000"/>
            <a:headEnd/>
            <a:tailEnd/>
          </a:ln>
          <a:effectLst>
            <a:outerShdw dist="177682" dir="2700000" algn="ctr" rotWithShape="0">
              <a:srgbClr val="000000">
                <a:alpha val="40033"/>
              </a:srgbClr>
            </a:outerShdw>
          </a:effectLst>
        </p:spPr>
        <p:txBody>
          <a:bodyPr lIns="90000" tIns="46800" rIns="90000" bIns="46800"/>
          <a:lstStyle/>
          <a:p>
            <a:pPr algn="ctr"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sz="4400" b="1">
                <a:solidFill>
                  <a:srgbClr val="595959"/>
                </a:solidFill>
                <a:latin typeface="Calibri" pitchFamily="32" charset="0"/>
                <a:cs typeface="Arial Unicode MS" charset="0"/>
              </a:rPr>
              <a:t>ATP ATPL TRANING 1/2</a:t>
            </a:r>
          </a:p>
          <a:p>
            <a:pPr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en-US" sz="2800">
              <a:solidFill>
                <a:srgbClr val="595959"/>
              </a:solidFill>
              <a:latin typeface="Calibri" pitchFamily="32" charset="0"/>
              <a:cs typeface="Arial Unicode MS" charset="0"/>
            </a:endParaRPr>
          </a:p>
          <a:p>
            <a:pPr algn="ctr"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en-US" sz="2800">
              <a:solidFill>
                <a:srgbClr val="595959"/>
              </a:solidFill>
              <a:cs typeface="Arial Unicode MS" charset="0"/>
            </a:endParaRPr>
          </a:p>
          <a:p>
            <a:pPr algn="ctr"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en-US" sz="2800">
              <a:solidFill>
                <a:srgbClr val="595959"/>
              </a:solidFill>
              <a:cs typeface="Arial Unicode MS" charset="0"/>
            </a:endParaRPr>
          </a:p>
          <a:p>
            <a:pPr algn="ctr"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2800">
                <a:solidFill>
                  <a:srgbClr val="595959"/>
                </a:solidFill>
                <a:cs typeface="Arial Unicode MS" charset="0"/>
              </a:rPr>
              <a:t> </a:t>
            </a:r>
          </a:p>
        </p:txBody>
      </p:sp>
      <p:pic>
        <p:nvPicPr>
          <p:cNvPr id="14" name="Obrázek 13" descr="logoOAA2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72198" y="3857628"/>
            <a:ext cx="2990852" cy="94254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8" name="Obrázek 17" descr="ERO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72188" y="3286125"/>
            <a:ext cx="2928937" cy="220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Obrázek 18" descr="AviE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072198" y="3714752"/>
            <a:ext cx="2928958" cy="1750267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20" name="Obrázek 19" descr="cockpit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072198" y="3286124"/>
            <a:ext cx="2855998" cy="2142712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21" name="Obrázek 20" descr="job%20interview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500826" y="3000372"/>
            <a:ext cx="1928826" cy="2916572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22" name="Obrázek 21" descr="Pilot1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215074" y="3214686"/>
            <a:ext cx="2357454" cy="2537365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23" name="Obrázek 22" descr="Lector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072198" y="3429000"/>
            <a:ext cx="2880354" cy="1930806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25" name="Obrázek 24" descr="AE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072198" y="3714752"/>
            <a:ext cx="2928958" cy="134732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46096" name="Obrázek 25" descr="AeroJOB NEW Hight Quality1 Orizle.png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357188" y="6143625"/>
            <a:ext cx="1000125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71500"/>
          </a:xfrm>
          <a:prstGeom prst="rect">
            <a:avLst/>
          </a:prstGeom>
          <a:gradFill rotWithShape="0">
            <a:gsLst>
              <a:gs pos="0">
                <a:srgbClr val="204066"/>
              </a:gs>
              <a:gs pos="100000">
                <a:srgbClr val="0E2138"/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>
            <a:outerShdw dist="76368" dir="2700000" algn="ctr" rotWithShape="0">
              <a:srgbClr val="000000">
                <a:alpha val="50027"/>
              </a:srgbClr>
            </a:outerShdw>
          </a:effectLst>
        </p:spPr>
        <p:txBody>
          <a:bodyPr lIns="90000" tIns="46800" rIns="90000" bIns="46800" anchor="ctr"/>
          <a:lstStyle/>
          <a:p>
            <a:pPr algn="ctr"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sz="2800">
                <a:solidFill>
                  <a:srgbClr val="FFFFFF"/>
                </a:solidFill>
                <a:latin typeface="Arial Rounded MT Bold" pitchFamily="32" charset="0"/>
                <a:cs typeface="Arial Unicode MS" charset="0"/>
              </a:rPr>
              <a:t>A T P  </a:t>
            </a:r>
            <a:r>
              <a:rPr lang="cs-CZ" sz="2800">
                <a:solidFill>
                  <a:srgbClr val="BFBFBF"/>
                </a:solidFill>
                <a:latin typeface="Arial Rounded MT Bold" pitchFamily="32" charset="0"/>
                <a:cs typeface="Arial Unicode MS" charset="0"/>
              </a:rPr>
              <a:t>- A e r o J O B    T r a i n i n g  </a:t>
            </a:r>
            <a:r>
              <a:rPr lang="cs-CZ" sz="2800" spc="600">
                <a:solidFill>
                  <a:srgbClr val="BFBFBF"/>
                </a:solidFill>
                <a:latin typeface="Arial Rounded MT Bold" pitchFamily="32" charset="0"/>
                <a:cs typeface="Arial Unicode MS" charset="0"/>
              </a:rPr>
              <a:t>Program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97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97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97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97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97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1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000"/>
                            </p:stCondLst>
                            <p:childTnLst>
                              <p:par>
                                <p:cTn id="67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97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8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97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9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9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97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0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0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970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Obrázek 19" descr="AeroJOB NEW Hight Quality1 Orizle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8" y="6143625"/>
            <a:ext cx="1000125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Obrázek 11" descr="training_n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72132" y="3429000"/>
            <a:ext cx="3323944" cy="2214578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47108" name="Text Box 1"/>
          <p:cNvSpPr txBox="1">
            <a:spLocks noChangeArrowheads="1"/>
          </p:cNvSpPr>
          <p:nvPr/>
        </p:nvSpPr>
        <p:spPr bwMode="auto">
          <a:xfrm>
            <a:off x="1314450" y="6215063"/>
            <a:ext cx="6400800" cy="1168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algn="ctr">
              <a:spcBef>
                <a:spcPts val="8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z="3200">
                <a:solidFill>
                  <a:srgbClr val="A6A6A6"/>
                </a:solidFill>
                <a:latin typeface="Arial Rounded MT Bold" pitchFamily="32" charset="0"/>
              </a:rPr>
              <a:t>A </a:t>
            </a:r>
            <a:r>
              <a:rPr lang="en-US" sz="3200">
                <a:solidFill>
                  <a:srgbClr val="A6A6A6"/>
                </a:solidFill>
                <a:latin typeface="Arial Rounded MT Bold" pitchFamily="32" charset="0"/>
              </a:rPr>
              <a:t>New Way to the Cockpit </a:t>
            </a:r>
          </a:p>
          <a:p>
            <a:pPr algn="ctr">
              <a:spcBef>
                <a:spcPts val="8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sz="3200">
              <a:solidFill>
                <a:srgbClr val="A6A6A6"/>
              </a:solidFill>
              <a:latin typeface="Arial Rounded MT Bold" pitchFamily="32" charset="0"/>
            </a:endParaRPr>
          </a:p>
        </p:txBody>
      </p:sp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338138" y="714375"/>
            <a:ext cx="8448675" cy="1143000"/>
          </a:xfrm>
          <a:prstGeom prst="rect">
            <a:avLst/>
          </a:prstGeom>
          <a:gradFill rotWithShape="0">
            <a:gsLst>
              <a:gs pos="0">
                <a:srgbClr val="0E2138"/>
              </a:gs>
              <a:gs pos="100000">
                <a:srgbClr val="204066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>
            <a:outerShdw dist="177682" dir="2700000" algn="ctr" rotWithShape="0">
              <a:srgbClr val="000000">
                <a:alpha val="40033"/>
              </a:srgbClr>
            </a:outerShdw>
          </a:effectLst>
        </p:spPr>
        <p:txBody>
          <a:bodyPr lIns="90000" tIns="46800" rIns="90000" bIns="46800" anchor="ctr"/>
          <a:lstStyle/>
          <a:p>
            <a:pPr algn="ctr"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sz="4400">
                <a:solidFill>
                  <a:srgbClr val="F2F2F2"/>
                </a:solidFill>
                <a:latin typeface="Calibri" pitchFamily="32" charset="0"/>
                <a:cs typeface="Arial Unicode MS" charset="0"/>
              </a:rPr>
              <a:t>SUMMARY OF DIFFERENCES</a:t>
            </a:r>
          </a:p>
        </p:txBody>
      </p:sp>
      <p:sp>
        <p:nvSpPr>
          <p:cNvPr id="29702" name="Text Box 6"/>
          <p:cNvSpPr txBox="1">
            <a:spLocks noChangeArrowheads="1"/>
          </p:cNvSpPr>
          <p:nvPr/>
        </p:nvSpPr>
        <p:spPr bwMode="auto">
          <a:xfrm>
            <a:off x="500063" y="3000375"/>
            <a:ext cx="4857750" cy="3117850"/>
          </a:xfrm>
          <a:prstGeom prst="rect">
            <a:avLst/>
          </a:prstGeom>
          <a:solidFill>
            <a:srgbClr val="F2F2F2"/>
          </a:solidFill>
          <a:ln w="9360">
            <a:solidFill>
              <a:srgbClr val="7F7F7F"/>
            </a:solidFill>
            <a:miter lim="800000"/>
            <a:headEnd/>
            <a:tailEnd/>
          </a:ln>
          <a:effectLst>
            <a:outerShdw dist="177682" dir="2700000" algn="ctr" rotWithShape="0">
              <a:srgbClr val="000000">
                <a:alpha val="40033"/>
              </a:srgbClr>
            </a:outerShdw>
          </a:effectLst>
        </p:spPr>
        <p:txBody>
          <a:bodyPr lIns="90000" tIns="46800" rIns="90000" bIns="46800"/>
          <a:lstStyle/>
          <a:p>
            <a:pPr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sz="2400" b="1" dirty="0">
                <a:solidFill>
                  <a:srgbClr val="595959"/>
                </a:solidFill>
                <a:latin typeface="Calibri" pitchFamily="32" charset="0"/>
                <a:cs typeface="Arial Unicode MS" charset="0"/>
              </a:rPr>
              <a:t>- Type Rating</a:t>
            </a:r>
          </a:p>
          <a:p>
            <a:pPr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sz="2400" b="1" dirty="0">
                <a:solidFill>
                  <a:srgbClr val="595959"/>
                </a:solidFill>
                <a:latin typeface="Calibri" pitchFamily="32" charset="0"/>
                <a:cs typeface="Arial Unicode MS" charset="0"/>
              </a:rPr>
              <a:t>-</a:t>
            </a:r>
            <a:r>
              <a:rPr lang="cs-CZ" sz="2400" b="1" dirty="0">
                <a:solidFill>
                  <a:srgbClr val="595959"/>
                </a:solidFill>
                <a:latin typeface="Calibri" pitchFamily="34" charset="0"/>
                <a:cs typeface="Arial Unicode MS" charset="0"/>
              </a:rPr>
              <a:t> New </a:t>
            </a:r>
            <a:r>
              <a:rPr lang="cs-CZ" sz="2400" b="1" dirty="0" err="1">
                <a:solidFill>
                  <a:srgbClr val="595959"/>
                </a:solidFill>
                <a:latin typeface="Calibri" pitchFamily="34" charset="0"/>
                <a:cs typeface="Arial Unicode MS" charset="0"/>
              </a:rPr>
              <a:t>well</a:t>
            </a:r>
            <a:r>
              <a:rPr lang="cs-CZ" sz="2400" b="1" dirty="0">
                <a:solidFill>
                  <a:srgbClr val="595959"/>
                </a:solidFill>
                <a:latin typeface="Calibri" pitchFamily="34" charset="0"/>
                <a:cs typeface="Arial Unicode MS" charset="0"/>
              </a:rPr>
              <a:t> </a:t>
            </a:r>
            <a:r>
              <a:rPr lang="cs-CZ" sz="2400" b="1" dirty="0" err="1">
                <a:solidFill>
                  <a:srgbClr val="595959"/>
                </a:solidFill>
                <a:latin typeface="Calibri" pitchFamily="34" charset="0"/>
                <a:cs typeface="Arial Unicode MS" charset="0"/>
              </a:rPr>
              <a:t>equiped</a:t>
            </a:r>
            <a:r>
              <a:rPr lang="cs-CZ" sz="2400" b="1" dirty="0">
                <a:solidFill>
                  <a:srgbClr val="595959"/>
                </a:solidFill>
                <a:latin typeface="Calibri" pitchFamily="34" charset="0"/>
                <a:cs typeface="Arial Unicode MS" charset="0"/>
              </a:rPr>
              <a:t> </a:t>
            </a:r>
            <a:r>
              <a:rPr lang="cs-CZ" sz="2400" b="1" dirty="0" err="1" smtClean="0">
                <a:solidFill>
                  <a:srgbClr val="595959"/>
                </a:solidFill>
                <a:latin typeface="Calibri" pitchFamily="34" charset="0"/>
                <a:cs typeface="Arial Unicode MS" charset="0"/>
              </a:rPr>
              <a:t>planes</a:t>
            </a:r>
            <a:endParaRPr lang="cs-CZ" sz="2000" b="1" i="1" dirty="0">
              <a:solidFill>
                <a:srgbClr val="575757"/>
              </a:solidFill>
              <a:latin typeface="Calibri" pitchFamily="34" charset="0"/>
              <a:cs typeface="Arial Unicode MS" charset="0"/>
            </a:endParaRP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sz="2400" b="1" dirty="0" smtClean="0">
                <a:solidFill>
                  <a:srgbClr val="595959"/>
                </a:solidFill>
                <a:latin typeface="Calibri" pitchFamily="34" charset="0"/>
                <a:cs typeface="Arial Unicode MS" charset="0"/>
              </a:rPr>
              <a:t>- </a:t>
            </a:r>
            <a:r>
              <a:rPr lang="cs-CZ" sz="2400" b="1" dirty="0" smtClean="0">
                <a:solidFill>
                  <a:srgbClr val="595959"/>
                </a:solidFill>
                <a:latin typeface="Calibri" pitchFamily="34" charset="0"/>
                <a:cs typeface="Arial Unicode MS" charset="0"/>
              </a:rPr>
              <a:t>S</a:t>
            </a:r>
            <a:r>
              <a:rPr lang="cs-CZ" sz="2400" b="1" dirty="0" smtClean="0">
                <a:solidFill>
                  <a:srgbClr val="595959"/>
                </a:solidFill>
                <a:latin typeface="Calibri" pitchFamily="34" charset="0"/>
                <a:cs typeface="Arial Unicode MS" charset="0"/>
              </a:rPr>
              <a:t>imulator </a:t>
            </a:r>
            <a:r>
              <a:rPr lang="cs-CZ" sz="2400" b="1" dirty="0">
                <a:solidFill>
                  <a:srgbClr val="595959"/>
                </a:solidFill>
                <a:latin typeface="Calibri" pitchFamily="34" charset="0"/>
                <a:cs typeface="Arial Unicode MS" charset="0"/>
              </a:rPr>
              <a:t>FNPT II MCC</a:t>
            </a:r>
          </a:p>
          <a:p>
            <a:pPr>
              <a:buFontTx/>
              <a:buChar char="-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cs-CZ" sz="2400" b="1" dirty="0">
              <a:solidFill>
                <a:srgbClr val="595959"/>
              </a:solidFill>
              <a:latin typeface="Calibri" pitchFamily="32" charset="0"/>
              <a:cs typeface="Arial Unicode MS" charset="0"/>
            </a:endParaRP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338138" y="1771650"/>
            <a:ext cx="8448675" cy="781050"/>
          </a:xfrm>
          <a:prstGeom prst="rect">
            <a:avLst/>
          </a:prstGeom>
          <a:solidFill>
            <a:srgbClr val="BFBFBF"/>
          </a:solidFill>
          <a:ln w="9360">
            <a:solidFill>
              <a:srgbClr val="7F7F7F"/>
            </a:solidFill>
            <a:miter lim="800000"/>
            <a:headEnd/>
            <a:tailEnd/>
          </a:ln>
          <a:effectLst>
            <a:outerShdw dist="177682" dir="2700000" algn="ctr" rotWithShape="0">
              <a:srgbClr val="000000">
                <a:alpha val="40033"/>
              </a:srgbClr>
            </a:outerShdw>
          </a:effectLst>
        </p:spPr>
        <p:txBody>
          <a:bodyPr lIns="90000" tIns="46800" rIns="90000" bIns="46800"/>
          <a:lstStyle/>
          <a:p>
            <a:pPr algn="ctr"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sz="4400" b="1">
                <a:solidFill>
                  <a:srgbClr val="595959"/>
                </a:solidFill>
                <a:latin typeface="Calibri" pitchFamily="32" charset="0"/>
                <a:cs typeface="Arial Unicode MS" charset="0"/>
              </a:rPr>
              <a:t>ATP ATPL TRANING 2/2</a:t>
            </a:r>
          </a:p>
          <a:p>
            <a:pPr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en-US" sz="2800">
              <a:solidFill>
                <a:srgbClr val="595959"/>
              </a:solidFill>
              <a:latin typeface="Calibri" pitchFamily="32" charset="0"/>
              <a:cs typeface="Arial Unicode MS" charset="0"/>
            </a:endParaRPr>
          </a:p>
          <a:p>
            <a:pPr algn="ctr"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en-US" sz="2800">
              <a:solidFill>
                <a:srgbClr val="595959"/>
              </a:solidFill>
              <a:cs typeface="Arial Unicode MS" charset="0"/>
            </a:endParaRPr>
          </a:p>
          <a:p>
            <a:pPr algn="ctr"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en-US" sz="2800">
              <a:solidFill>
                <a:srgbClr val="595959"/>
              </a:solidFill>
              <a:cs typeface="Arial Unicode MS" charset="0"/>
            </a:endParaRPr>
          </a:p>
          <a:p>
            <a:pPr algn="ctr"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2800">
                <a:solidFill>
                  <a:srgbClr val="595959"/>
                </a:solidFill>
                <a:cs typeface="Arial Unicode MS" charset="0"/>
              </a:rPr>
              <a:t> </a:t>
            </a:r>
          </a:p>
        </p:txBody>
      </p:sp>
      <p:pic>
        <p:nvPicPr>
          <p:cNvPr id="14" name="Obrázek 13" descr="2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643570" y="3429000"/>
            <a:ext cx="3208293" cy="214314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0" name="Obrázek 9" descr="KUK_03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572132" y="3357562"/>
            <a:ext cx="3393309" cy="2262203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5" name="Obrázek 14" descr="P4190059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572132" y="3357562"/>
            <a:ext cx="3414913" cy="2286016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71500"/>
          </a:xfrm>
          <a:prstGeom prst="rect">
            <a:avLst/>
          </a:prstGeom>
          <a:gradFill rotWithShape="0">
            <a:gsLst>
              <a:gs pos="0">
                <a:srgbClr val="204066"/>
              </a:gs>
              <a:gs pos="100000">
                <a:srgbClr val="0E2138"/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>
            <a:outerShdw dist="76368" dir="2700000" algn="ctr" rotWithShape="0">
              <a:srgbClr val="000000">
                <a:alpha val="50027"/>
              </a:srgbClr>
            </a:outerShdw>
          </a:effectLst>
        </p:spPr>
        <p:txBody>
          <a:bodyPr lIns="90000" tIns="46800" rIns="90000" bIns="46800" anchor="ctr"/>
          <a:lstStyle/>
          <a:p>
            <a:pPr algn="ctr"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sz="2800">
                <a:solidFill>
                  <a:srgbClr val="FFFFFF"/>
                </a:solidFill>
                <a:latin typeface="Arial Rounded MT Bold" pitchFamily="32" charset="0"/>
                <a:cs typeface="Arial Unicode MS" charset="0"/>
              </a:rPr>
              <a:t>A T P  </a:t>
            </a:r>
            <a:r>
              <a:rPr lang="cs-CZ" sz="2800">
                <a:solidFill>
                  <a:srgbClr val="BFBFBF"/>
                </a:solidFill>
                <a:latin typeface="Arial Rounded MT Bold" pitchFamily="32" charset="0"/>
                <a:cs typeface="Arial Unicode MS" charset="0"/>
              </a:rPr>
              <a:t>- A e r o J O B    T r a i n i n g  </a:t>
            </a:r>
            <a:r>
              <a:rPr lang="cs-CZ" sz="2800" spc="600">
                <a:solidFill>
                  <a:srgbClr val="BFBFBF"/>
                </a:solidFill>
                <a:latin typeface="Arial Rounded MT Bold" pitchFamily="32" charset="0"/>
                <a:cs typeface="Arial Unicode MS" charset="0"/>
              </a:rPr>
              <a:t>Program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2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4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7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5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97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97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Obrázek 19" descr="AeroJOB NEW Hight Quality1 Orizle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8" y="6143625"/>
            <a:ext cx="1000125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5" name="Text Box 1"/>
          <p:cNvSpPr txBox="1">
            <a:spLocks noChangeArrowheads="1"/>
          </p:cNvSpPr>
          <p:nvPr/>
        </p:nvSpPr>
        <p:spPr bwMode="auto">
          <a:xfrm>
            <a:off x="1314450" y="6215063"/>
            <a:ext cx="6400800" cy="1168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algn="ctr">
              <a:spcBef>
                <a:spcPts val="8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z="3200">
                <a:solidFill>
                  <a:srgbClr val="A6A6A6"/>
                </a:solidFill>
                <a:latin typeface="Arial Rounded MT Bold" pitchFamily="32" charset="0"/>
              </a:rPr>
              <a:t>A </a:t>
            </a:r>
            <a:r>
              <a:rPr lang="en-US" sz="3200">
                <a:solidFill>
                  <a:srgbClr val="A6A6A6"/>
                </a:solidFill>
                <a:latin typeface="Arial Rounded MT Bold" pitchFamily="32" charset="0"/>
              </a:rPr>
              <a:t>New Way to the Cockpit </a:t>
            </a:r>
          </a:p>
          <a:p>
            <a:pPr algn="ctr">
              <a:spcBef>
                <a:spcPts val="8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sz="3200">
              <a:solidFill>
                <a:srgbClr val="A6A6A6"/>
              </a:solidFill>
              <a:latin typeface="Arial Rounded MT Bold" pitchFamily="32" charset="0"/>
            </a:endParaRPr>
          </a:p>
        </p:txBody>
      </p:sp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338138" y="714375"/>
            <a:ext cx="8448675" cy="1143000"/>
          </a:xfrm>
          <a:prstGeom prst="rect">
            <a:avLst/>
          </a:prstGeom>
          <a:gradFill rotWithShape="0">
            <a:gsLst>
              <a:gs pos="0">
                <a:srgbClr val="0E2138"/>
              </a:gs>
              <a:gs pos="100000">
                <a:srgbClr val="204066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>
            <a:outerShdw dist="177682" dir="2700000" algn="ctr" rotWithShape="0">
              <a:srgbClr val="000000">
                <a:alpha val="40033"/>
              </a:srgbClr>
            </a:outerShdw>
          </a:effectLst>
        </p:spPr>
        <p:txBody>
          <a:bodyPr lIns="90000" tIns="46800" rIns="90000" bIns="46800" anchor="ctr"/>
          <a:lstStyle/>
          <a:p>
            <a:pPr algn="ctr"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sz="4400">
                <a:solidFill>
                  <a:srgbClr val="F2F2F2"/>
                </a:solidFill>
                <a:latin typeface="Calibri" pitchFamily="32" charset="0"/>
                <a:cs typeface="Arial Unicode MS" charset="0"/>
              </a:rPr>
              <a:t>SUMMARY OF DIFFERENCES</a:t>
            </a:r>
          </a:p>
        </p:txBody>
      </p:sp>
      <p:pic>
        <p:nvPicPr>
          <p:cNvPr id="29" name="Obrázek 28" descr="1209271.jpg"/>
          <p:cNvPicPr>
            <a:picLocks noChangeAspect="1"/>
          </p:cNvPicPr>
          <p:nvPr/>
        </p:nvPicPr>
        <p:blipFill>
          <a:blip r:embed="rId4" cstate="print"/>
          <a:srcRect b="1625"/>
          <a:stretch>
            <a:fillRect/>
          </a:stretch>
        </p:blipFill>
        <p:spPr>
          <a:xfrm>
            <a:off x="1214414" y="1857364"/>
            <a:ext cx="6836703" cy="4879142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26" name="TextovéPole 25"/>
          <p:cNvSpPr txBox="1"/>
          <p:nvPr/>
        </p:nvSpPr>
        <p:spPr>
          <a:xfrm>
            <a:off x="1500166" y="2857496"/>
            <a:ext cx="6454450" cy="2554545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spAutoFit/>
            <a:sp3d/>
          </a:bodyPr>
          <a:lstStyle/>
          <a:p>
            <a:pPr algn="ctr">
              <a:buFont typeface="Times New Roman" pitchFamily="16" charset="0"/>
              <a:buNone/>
              <a:defRPr/>
            </a:pPr>
            <a:r>
              <a:rPr lang="cs-CZ" sz="3200" b="1" dirty="0">
                <a:ln>
                  <a:solidFill>
                    <a:schemeClr val="tx1"/>
                  </a:solidFill>
                </a:ln>
                <a:solidFill>
                  <a:srgbClr val="B9AE6B"/>
                </a:solidFill>
                <a:cs typeface="Arial Unicode MS" charset="0"/>
              </a:rPr>
              <a:t>WE RECEIVE FEEDBACK FROM OUR PARTNER AIRLINES</a:t>
            </a:r>
          </a:p>
          <a:p>
            <a:pPr algn="ctr">
              <a:buFont typeface="Times New Roman" pitchFamily="16" charset="0"/>
              <a:buNone/>
              <a:defRPr/>
            </a:pPr>
            <a:r>
              <a:rPr lang="cs-CZ" sz="3200" b="1" dirty="0">
                <a:ln>
                  <a:solidFill>
                    <a:schemeClr val="tx1"/>
                  </a:solidFill>
                </a:ln>
                <a:solidFill>
                  <a:srgbClr val="B9AE6B"/>
                </a:solidFill>
                <a:cs typeface="Arial Unicode MS" charset="0"/>
              </a:rPr>
              <a:t>=</a:t>
            </a:r>
          </a:p>
          <a:p>
            <a:pPr algn="ctr">
              <a:buFont typeface="Times New Roman" pitchFamily="16" charset="0"/>
              <a:buNone/>
              <a:defRPr/>
            </a:pPr>
            <a:r>
              <a:rPr lang="cs-CZ" sz="3200" b="1" dirty="0">
                <a:ln>
                  <a:solidFill>
                    <a:schemeClr val="tx1"/>
                  </a:solidFill>
                </a:ln>
                <a:solidFill>
                  <a:srgbClr val="B9AE6B"/>
                </a:solidFill>
                <a:cs typeface="Arial Unicode MS" charset="0"/>
              </a:rPr>
              <a:t> CONSTANTLY IMPROVING OUR TRAINING PROGRAMS</a:t>
            </a: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71500"/>
          </a:xfrm>
          <a:prstGeom prst="rect">
            <a:avLst/>
          </a:prstGeom>
          <a:gradFill rotWithShape="0">
            <a:gsLst>
              <a:gs pos="0">
                <a:srgbClr val="204066"/>
              </a:gs>
              <a:gs pos="100000">
                <a:srgbClr val="0E2138"/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>
            <a:outerShdw dist="76368" dir="2700000" algn="ctr" rotWithShape="0">
              <a:srgbClr val="000000">
                <a:alpha val="50027"/>
              </a:srgbClr>
            </a:outerShdw>
          </a:effectLst>
        </p:spPr>
        <p:txBody>
          <a:bodyPr lIns="90000" tIns="46800" rIns="90000" bIns="46800" anchor="ctr"/>
          <a:lstStyle/>
          <a:p>
            <a:pPr algn="ctr"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sz="2800">
                <a:solidFill>
                  <a:srgbClr val="FFFFFF"/>
                </a:solidFill>
                <a:latin typeface="Arial Rounded MT Bold" pitchFamily="32" charset="0"/>
                <a:cs typeface="Arial Unicode MS" charset="0"/>
              </a:rPr>
              <a:t>A T P  </a:t>
            </a:r>
            <a:r>
              <a:rPr lang="cs-CZ" sz="2800">
                <a:solidFill>
                  <a:srgbClr val="BFBFBF"/>
                </a:solidFill>
                <a:latin typeface="Arial Rounded MT Bold" pitchFamily="32" charset="0"/>
                <a:cs typeface="Arial Unicode MS" charset="0"/>
              </a:rPr>
              <a:t>- A e r o J O B    T r a i n i n g  </a:t>
            </a:r>
            <a:r>
              <a:rPr lang="cs-CZ" sz="2800" spc="600">
                <a:solidFill>
                  <a:srgbClr val="BFBFBF"/>
                </a:solidFill>
                <a:latin typeface="Arial Rounded MT Bold" pitchFamily="32" charset="0"/>
                <a:cs typeface="Arial Unicode MS" charset="0"/>
              </a:rPr>
              <a:t>Program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 Box 1"/>
          <p:cNvSpPr txBox="1">
            <a:spLocks noChangeArrowheads="1"/>
          </p:cNvSpPr>
          <p:nvPr/>
        </p:nvSpPr>
        <p:spPr bwMode="auto">
          <a:xfrm>
            <a:off x="1314450" y="6215063"/>
            <a:ext cx="6400800" cy="1168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algn="ctr">
              <a:spcBef>
                <a:spcPts val="8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z="3200">
                <a:solidFill>
                  <a:srgbClr val="A6A6A6"/>
                </a:solidFill>
                <a:latin typeface="Arial Rounded MT Bold" pitchFamily="32" charset="0"/>
              </a:rPr>
              <a:t>A </a:t>
            </a:r>
            <a:r>
              <a:rPr lang="en-US" sz="3200">
                <a:solidFill>
                  <a:srgbClr val="A6A6A6"/>
                </a:solidFill>
                <a:latin typeface="Arial Rounded MT Bold" pitchFamily="32" charset="0"/>
              </a:rPr>
              <a:t>New Way to the Cockpit </a:t>
            </a:r>
          </a:p>
          <a:p>
            <a:pPr algn="ctr">
              <a:spcBef>
                <a:spcPts val="8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sz="3200">
              <a:solidFill>
                <a:srgbClr val="A6A6A6"/>
              </a:solidFill>
              <a:latin typeface="Arial Rounded MT Bold" pitchFamily="32" charset="0"/>
            </a:endParaRPr>
          </a:p>
        </p:txBody>
      </p:sp>
      <p:sp>
        <p:nvSpPr>
          <p:cNvPr id="55298" name="Text Box 2"/>
          <p:cNvSpPr txBox="1">
            <a:spLocks noChangeArrowheads="1"/>
          </p:cNvSpPr>
          <p:nvPr/>
        </p:nvSpPr>
        <p:spPr bwMode="auto">
          <a:xfrm>
            <a:off x="425450" y="714375"/>
            <a:ext cx="8343900" cy="15541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4800">
                <a:solidFill>
                  <a:srgbClr val="7F7F7F"/>
                </a:solidFill>
                <a:latin typeface="Calibri" pitchFamily="1" charset="0"/>
              </a:rPr>
              <a:t>Unique</a:t>
            </a:r>
            <a:br>
              <a:rPr lang="en-US" sz="4800">
                <a:solidFill>
                  <a:srgbClr val="7F7F7F"/>
                </a:solidFill>
                <a:latin typeface="Calibri" pitchFamily="1" charset="0"/>
              </a:rPr>
            </a:br>
            <a:r>
              <a:rPr lang="en-US" sz="4800">
                <a:solidFill>
                  <a:srgbClr val="7F7F7F"/>
                </a:solidFill>
                <a:latin typeface="Calibri" pitchFamily="1" charset="0"/>
              </a:rPr>
              <a:t>Complex Airline Pilot Program </a:t>
            </a:r>
          </a:p>
        </p:txBody>
      </p:sp>
      <p:sp>
        <p:nvSpPr>
          <p:cNvPr id="55302" name="Text Box 6"/>
          <p:cNvSpPr txBox="1">
            <a:spLocks noChangeArrowheads="1"/>
          </p:cNvSpPr>
          <p:nvPr/>
        </p:nvSpPr>
        <p:spPr bwMode="auto">
          <a:xfrm>
            <a:off x="357188" y="2357438"/>
            <a:ext cx="8459787" cy="900112"/>
          </a:xfrm>
          <a:prstGeom prst="rect">
            <a:avLst/>
          </a:prstGeom>
          <a:gradFill rotWithShape="0">
            <a:gsLst>
              <a:gs pos="0">
                <a:srgbClr val="0E2138"/>
              </a:gs>
              <a:gs pos="100000">
                <a:srgbClr val="204066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>
            <a:outerShdw dist="177682" dir="2700000" algn="ctr" rotWithShape="0">
              <a:srgbClr val="000000">
                <a:alpha val="40033"/>
              </a:srgbClr>
            </a:outerShdw>
          </a:effectLst>
        </p:spPr>
        <p:txBody>
          <a:bodyPr lIns="90000" tIns="46800" rIns="90000" bIns="46800" anchor="ctr"/>
          <a:lstStyle/>
          <a:p>
            <a:pPr algn="ctr"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sz="3600">
                <a:solidFill>
                  <a:srgbClr val="F2F2F2"/>
                </a:solidFill>
                <a:latin typeface="Calibri" pitchFamily="32" charset="0"/>
                <a:cs typeface="Arial Unicode MS" charset="0"/>
              </a:rPr>
              <a:t>CANDIDATES   PRE-SELECTION</a:t>
            </a:r>
          </a:p>
        </p:txBody>
      </p:sp>
      <p:sp>
        <p:nvSpPr>
          <p:cNvPr id="55303" name="Text Box 7"/>
          <p:cNvSpPr txBox="1">
            <a:spLocks noChangeArrowheads="1"/>
          </p:cNvSpPr>
          <p:nvPr/>
        </p:nvSpPr>
        <p:spPr bwMode="auto">
          <a:xfrm>
            <a:off x="354013" y="3173413"/>
            <a:ext cx="8462962" cy="803275"/>
          </a:xfrm>
          <a:prstGeom prst="rect">
            <a:avLst/>
          </a:prstGeom>
          <a:gradFill rotWithShape="0">
            <a:gsLst>
              <a:gs pos="0">
                <a:srgbClr val="0E2138"/>
              </a:gs>
              <a:gs pos="100000">
                <a:srgbClr val="204066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>
            <a:outerShdw dist="177682" dir="2700000" algn="ctr" rotWithShape="0">
              <a:srgbClr val="000000">
                <a:alpha val="40033"/>
              </a:srgbClr>
            </a:outerShdw>
          </a:effectLst>
        </p:spPr>
        <p:txBody>
          <a:bodyPr lIns="90000" tIns="46800" rIns="90000" bIns="46800" anchor="ctr"/>
          <a:lstStyle/>
          <a:p>
            <a:pPr algn="ctr"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sz="3600">
                <a:solidFill>
                  <a:srgbClr val="F2F2F2"/>
                </a:solidFill>
                <a:latin typeface="Calibri" pitchFamily="32" charset="0"/>
                <a:cs typeface="Arial Unicode MS" charset="0"/>
              </a:rPr>
              <a:t>HIGH  STANDARDS  TRAINING</a:t>
            </a:r>
          </a:p>
        </p:txBody>
      </p:sp>
      <p:sp>
        <p:nvSpPr>
          <p:cNvPr id="55304" name="Text Box 8"/>
          <p:cNvSpPr txBox="1">
            <a:spLocks noChangeArrowheads="1"/>
          </p:cNvSpPr>
          <p:nvPr/>
        </p:nvSpPr>
        <p:spPr bwMode="auto">
          <a:xfrm>
            <a:off x="349250" y="3959225"/>
            <a:ext cx="8467725" cy="917575"/>
          </a:xfrm>
          <a:prstGeom prst="rect">
            <a:avLst/>
          </a:prstGeom>
          <a:gradFill rotWithShape="0">
            <a:gsLst>
              <a:gs pos="0">
                <a:srgbClr val="0E2138"/>
              </a:gs>
              <a:gs pos="100000">
                <a:srgbClr val="204066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>
            <a:outerShdw dist="177682" dir="2700000" algn="ctr" rotWithShape="0">
              <a:srgbClr val="000000">
                <a:alpha val="40033"/>
              </a:srgbClr>
            </a:outerShdw>
          </a:effectLst>
        </p:spPr>
        <p:txBody>
          <a:bodyPr lIns="90000" tIns="46800" rIns="90000" bIns="46800" anchor="ctr"/>
          <a:lstStyle/>
          <a:p>
            <a:pPr algn="ctr"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sz="3600">
                <a:solidFill>
                  <a:srgbClr val="F2F2F2"/>
                </a:solidFill>
                <a:latin typeface="Calibri" pitchFamily="32" charset="0"/>
                <a:cs typeface="Arial Unicode MS" charset="0"/>
              </a:rPr>
              <a:t>TRAINING  COST  FUNDING</a:t>
            </a:r>
          </a:p>
        </p:txBody>
      </p:sp>
      <p:sp>
        <p:nvSpPr>
          <p:cNvPr id="55305" name="Text Box 9"/>
          <p:cNvSpPr txBox="1">
            <a:spLocks noChangeArrowheads="1"/>
          </p:cNvSpPr>
          <p:nvPr/>
        </p:nvSpPr>
        <p:spPr bwMode="auto">
          <a:xfrm>
            <a:off x="357188" y="4876800"/>
            <a:ext cx="8459787" cy="1079500"/>
          </a:xfrm>
          <a:prstGeom prst="rect">
            <a:avLst/>
          </a:prstGeom>
          <a:gradFill rotWithShape="0">
            <a:gsLst>
              <a:gs pos="0">
                <a:srgbClr val="0E2138"/>
              </a:gs>
              <a:gs pos="100000">
                <a:srgbClr val="204066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>
            <a:outerShdw dist="177682" dir="2700000" algn="ctr" rotWithShape="0">
              <a:srgbClr val="000000">
                <a:alpha val="40033"/>
              </a:srgbClr>
            </a:outerShdw>
          </a:effectLst>
        </p:spPr>
        <p:txBody>
          <a:bodyPr lIns="90000" tIns="46800" rIns="90000" bIns="46800" anchor="ctr"/>
          <a:lstStyle/>
          <a:p>
            <a:pPr algn="ctr"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sz="3600">
                <a:solidFill>
                  <a:srgbClr val="F2F2F2"/>
                </a:solidFill>
                <a:latin typeface="Calibri" pitchFamily="32" charset="0"/>
                <a:cs typeface="Arial Unicode MS" charset="0"/>
              </a:rPr>
              <a:t>CREW  RESOURCING  SERVICES</a:t>
            </a:r>
          </a:p>
        </p:txBody>
      </p:sp>
      <p:sp>
        <p:nvSpPr>
          <p:cNvPr id="55306" name="AutoShape 10"/>
          <p:cNvSpPr>
            <a:spLocks noChangeArrowheads="1"/>
          </p:cNvSpPr>
          <p:nvPr/>
        </p:nvSpPr>
        <p:spPr bwMode="auto">
          <a:xfrm>
            <a:off x="320675" y="2387600"/>
            <a:ext cx="8496300" cy="3568700"/>
          </a:xfrm>
          <a:prstGeom prst="roundRect">
            <a:avLst>
              <a:gd name="adj" fmla="val 1843"/>
            </a:avLst>
          </a:prstGeom>
          <a:noFill/>
          <a:ln w="76320">
            <a:solidFill>
              <a:srgbClr val="948A54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pic>
        <p:nvPicPr>
          <p:cNvPr id="50186" name="Obrázek 12" descr="AeroJOB NEW Hight Quality1 Orizle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8" y="6143625"/>
            <a:ext cx="1000125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71500"/>
          </a:xfrm>
          <a:prstGeom prst="rect">
            <a:avLst/>
          </a:prstGeom>
          <a:gradFill rotWithShape="0">
            <a:gsLst>
              <a:gs pos="0">
                <a:srgbClr val="204066"/>
              </a:gs>
              <a:gs pos="100000">
                <a:srgbClr val="0E2138"/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>
            <a:outerShdw dist="76368" dir="2700000" algn="ctr" rotWithShape="0">
              <a:srgbClr val="000000">
                <a:alpha val="50027"/>
              </a:srgbClr>
            </a:outerShdw>
          </a:effectLst>
        </p:spPr>
        <p:txBody>
          <a:bodyPr lIns="90000" tIns="46800" rIns="90000" bIns="46800" anchor="ctr"/>
          <a:lstStyle/>
          <a:p>
            <a:pPr algn="ctr"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sz="2800">
                <a:solidFill>
                  <a:srgbClr val="FFFFFF"/>
                </a:solidFill>
                <a:latin typeface="Arial Rounded MT Bold" pitchFamily="32" charset="0"/>
                <a:cs typeface="Arial Unicode MS" charset="0"/>
              </a:rPr>
              <a:t>A T P  </a:t>
            </a:r>
            <a:r>
              <a:rPr lang="cs-CZ" sz="2800">
                <a:solidFill>
                  <a:srgbClr val="BFBFBF"/>
                </a:solidFill>
                <a:latin typeface="Arial Rounded MT Bold" pitchFamily="32" charset="0"/>
                <a:cs typeface="Arial Unicode MS" charset="0"/>
              </a:rPr>
              <a:t>- A e r o J O B    T r a i n i n g  </a:t>
            </a:r>
            <a:r>
              <a:rPr lang="cs-CZ" sz="2800" spc="600">
                <a:solidFill>
                  <a:srgbClr val="BFBFBF"/>
                </a:solidFill>
                <a:latin typeface="Arial Rounded MT Bold" pitchFamily="32" charset="0"/>
                <a:cs typeface="Arial Unicode MS" charset="0"/>
              </a:rPr>
              <a:t>Program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10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1000"/>
                                        <p:tgtEl>
                                          <p:spTgt spid="55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5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5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5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5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 additive="repl"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6" dur="1000"/>
                                        <p:tgtEl>
                                          <p:spTgt spid="55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5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2" grpId="0" animBg="1"/>
      <p:bldP spid="55303" grpId="0" animBg="1"/>
      <p:bldP spid="55304" grpId="0" animBg="1"/>
      <p:bldP spid="55305" grpId="0" animBg="1"/>
      <p:bldP spid="55306" grpId="0" animBg="1"/>
      <p:bldP spid="55306" grpId="1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 Box 1"/>
          <p:cNvSpPr txBox="1">
            <a:spLocks noChangeArrowheads="1"/>
          </p:cNvSpPr>
          <p:nvPr/>
        </p:nvSpPr>
        <p:spPr bwMode="auto">
          <a:xfrm>
            <a:off x="1314450" y="6215063"/>
            <a:ext cx="6400800" cy="1168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algn="ctr">
              <a:spcBef>
                <a:spcPts val="8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3200">
                <a:solidFill>
                  <a:srgbClr val="A6A6A6"/>
                </a:solidFill>
                <a:latin typeface="Arial Rounded MT Bold" pitchFamily="32" charset="0"/>
              </a:rPr>
              <a:t>New Way to the Cockpit </a:t>
            </a:r>
          </a:p>
          <a:p>
            <a:pPr algn="ctr">
              <a:spcBef>
                <a:spcPts val="8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sz="3200">
              <a:solidFill>
                <a:srgbClr val="A6A6A6"/>
              </a:solidFill>
              <a:latin typeface="Arial Rounded MT Bold" pitchFamily="32" charset="0"/>
            </a:endParaRPr>
          </a:p>
        </p:txBody>
      </p:sp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409575" y="1695450"/>
            <a:ext cx="8343900" cy="3162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6600">
                <a:solidFill>
                  <a:srgbClr val="595959"/>
                </a:solidFill>
                <a:latin typeface="Calibri" pitchFamily="1" charset="0"/>
              </a:rPr>
              <a:t>AT</a:t>
            </a:r>
            <a:r>
              <a:rPr lang="cs-CZ" sz="6600">
                <a:solidFill>
                  <a:srgbClr val="595959"/>
                </a:solidFill>
                <a:latin typeface="Calibri" pitchFamily="1" charset="0"/>
              </a:rPr>
              <a:t>P</a:t>
            </a:r>
            <a:r>
              <a:rPr lang="en-US" sz="6600">
                <a:solidFill>
                  <a:srgbClr val="595959"/>
                </a:solidFill>
                <a:latin typeface="Calibri" pitchFamily="1" charset="0"/>
              </a:rPr>
              <a:t>  team</a:t>
            </a:r>
            <a:r>
              <a:rPr lang="en-US" sz="4800">
                <a:solidFill>
                  <a:srgbClr val="595959"/>
                </a:solidFill>
                <a:latin typeface="Calibri" pitchFamily="1" charset="0"/>
              </a:rPr>
              <a:t/>
            </a:r>
            <a:br>
              <a:rPr lang="en-US" sz="4800">
                <a:solidFill>
                  <a:srgbClr val="595959"/>
                </a:solidFill>
                <a:latin typeface="Calibri" pitchFamily="1" charset="0"/>
              </a:rPr>
            </a:br>
            <a:r>
              <a:rPr lang="en-US" sz="4800">
                <a:solidFill>
                  <a:srgbClr val="595959"/>
                </a:solidFill>
                <a:latin typeface="Calibri" pitchFamily="1" charset="0"/>
              </a:rPr>
              <a:t/>
            </a:r>
            <a:br>
              <a:rPr lang="en-US" sz="4800">
                <a:solidFill>
                  <a:srgbClr val="595959"/>
                </a:solidFill>
                <a:latin typeface="Calibri" pitchFamily="1" charset="0"/>
              </a:rPr>
            </a:br>
            <a:r>
              <a:rPr lang="en-US" sz="4800">
                <a:solidFill>
                  <a:srgbClr val="595959"/>
                </a:solidFill>
                <a:latin typeface="Calibri" pitchFamily="1" charset="0"/>
              </a:rPr>
              <a:t>thanks you for your time and  attention</a:t>
            </a:r>
            <a:r>
              <a:rPr lang="cs-CZ" sz="4800">
                <a:solidFill>
                  <a:srgbClr val="595959"/>
                </a:solidFill>
                <a:latin typeface="Calibri" pitchFamily="1" charset="0"/>
              </a:rPr>
              <a:t> . . .</a:t>
            </a:r>
          </a:p>
        </p:txBody>
      </p:sp>
      <p:pic>
        <p:nvPicPr>
          <p:cNvPr id="51205" name="Obrázek 7" descr="AeroJOB NEW Hight Quality1 Orizle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8" y="6143625"/>
            <a:ext cx="1000125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71500"/>
          </a:xfrm>
          <a:prstGeom prst="rect">
            <a:avLst/>
          </a:prstGeom>
          <a:gradFill rotWithShape="0">
            <a:gsLst>
              <a:gs pos="0">
                <a:srgbClr val="204066"/>
              </a:gs>
              <a:gs pos="100000">
                <a:srgbClr val="0E2138"/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>
            <a:outerShdw dist="76368" dir="2700000" algn="ctr" rotWithShape="0">
              <a:srgbClr val="000000">
                <a:alpha val="50027"/>
              </a:srgbClr>
            </a:outerShdw>
          </a:effectLst>
        </p:spPr>
        <p:txBody>
          <a:bodyPr lIns="90000" tIns="46800" rIns="90000" bIns="46800" anchor="ctr"/>
          <a:lstStyle/>
          <a:p>
            <a:pPr algn="ctr"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sz="2800">
                <a:solidFill>
                  <a:srgbClr val="FFFFFF"/>
                </a:solidFill>
                <a:latin typeface="Arial Rounded MT Bold" pitchFamily="32" charset="0"/>
                <a:cs typeface="Arial Unicode MS" charset="0"/>
              </a:rPr>
              <a:t>APA  </a:t>
            </a:r>
            <a:r>
              <a:rPr lang="cs-CZ" sz="2800">
                <a:solidFill>
                  <a:srgbClr val="BFBFBF"/>
                </a:solidFill>
                <a:latin typeface="Arial Rounded MT Bold" pitchFamily="32" charset="0"/>
                <a:cs typeface="Arial Unicode MS" charset="0"/>
              </a:rPr>
              <a:t>-  A e r o J O B    </a:t>
            </a:r>
            <a:r>
              <a:rPr lang="cs-CZ" sz="2800" spc="600">
                <a:solidFill>
                  <a:srgbClr val="BFBFBF"/>
                </a:solidFill>
                <a:latin typeface="Arial Rounded MT Bold" pitchFamily="32" charset="0"/>
                <a:cs typeface="Arial Unicode MS" charset="0"/>
              </a:rPr>
              <a:t>Personnel Agency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1"/>
          <p:cNvSpPr txBox="1">
            <a:spLocks noChangeArrowheads="1"/>
          </p:cNvSpPr>
          <p:nvPr/>
        </p:nvSpPr>
        <p:spPr bwMode="auto">
          <a:xfrm>
            <a:off x="1314450" y="6215063"/>
            <a:ext cx="6400800" cy="1168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algn="ctr">
              <a:spcBef>
                <a:spcPts val="8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z="3200">
                <a:solidFill>
                  <a:srgbClr val="A6A6A6"/>
                </a:solidFill>
                <a:latin typeface="Arial Rounded MT Bold" pitchFamily="32" charset="0"/>
              </a:rPr>
              <a:t>A </a:t>
            </a:r>
            <a:r>
              <a:rPr lang="en-US" sz="3200">
                <a:solidFill>
                  <a:srgbClr val="A6A6A6"/>
                </a:solidFill>
                <a:latin typeface="Arial Rounded MT Bold" pitchFamily="32" charset="0"/>
              </a:rPr>
              <a:t>New Way to the Cockpit </a:t>
            </a:r>
          </a:p>
          <a:p>
            <a:pPr algn="ctr">
              <a:spcBef>
                <a:spcPts val="8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sz="3200">
              <a:solidFill>
                <a:srgbClr val="A6A6A6"/>
              </a:solidFill>
              <a:latin typeface="Arial Rounded MT Bold" pitchFamily="32" charset="0"/>
            </a:endParaRPr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357188" y="2286000"/>
            <a:ext cx="8482012" cy="3600450"/>
          </a:xfrm>
          <a:prstGeom prst="rect">
            <a:avLst/>
          </a:prstGeom>
          <a:solidFill>
            <a:srgbClr val="F2F2F2"/>
          </a:solidFill>
          <a:ln w="9360">
            <a:solidFill>
              <a:srgbClr val="7F7F7F"/>
            </a:solidFill>
            <a:miter lim="800000"/>
            <a:headEnd/>
            <a:tailEnd/>
          </a:ln>
          <a:effectLst>
            <a:outerShdw dist="177682" dir="2700000" algn="ctr" rotWithShape="0">
              <a:srgbClr val="000000">
                <a:alpha val="40033"/>
              </a:srgbClr>
            </a:outerShdw>
          </a:effectLst>
        </p:spPr>
        <p:txBody>
          <a:bodyPr lIns="90000" tIns="46800" rIns="90000" bIns="46800"/>
          <a:lstStyle/>
          <a:p>
            <a:pPr algn="ctr"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sz="3600" b="1" u="sng" dirty="0">
                <a:solidFill>
                  <a:srgbClr val="11233B"/>
                </a:solidFill>
                <a:latin typeface="Calibri" pitchFamily="32" charset="0"/>
                <a:cs typeface="Arial Unicode MS" charset="0"/>
              </a:rPr>
              <a:t>FOUR</a:t>
            </a:r>
            <a:r>
              <a:rPr lang="en-US" sz="3600" b="1" u="sng" dirty="0">
                <a:solidFill>
                  <a:srgbClr val="11233B"/>
                </a:solidFill>
                <a:latin typeface="Calibri" pitchFamily="32" charset="0"/>
                <a:cs typeface="Arial Unicode MS" charset="0"/>
              </a:rPr>
              <a:t>  MODULES</a:t>
            </a:r>
          </a:p>
          <a:p>
            <a:pPr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2800" dirty="0">
                <a:solidFill>
                  <a:srgbClr val="595959"/>
                </a:solidFill>
                <a:latin typeface="Calibri" pitchFamily="32" charset="0"/>
                <a:cs typeface="Arial Unicode MS" charset="0"/>
              </a:rPr>
              <a:t> 	</a:t>
            </a:r>
          </a:p>
          <a:p>
            <a:pPr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2800" b="1" dirty="0">
                <a:solidFill>
                  <a:srgbClr val="595959"/>
                </a:solidFill>
                <a:latin typeface="Calibri" pitchFamily="32" charset="0"/>
                <a:cs typeface="Arial Unicode MS" charset="0"/>
              </a:rPr>
              <a:t>    </a:t>
            </a:r>
            <a:r>
              <a:rPr lang="en-US" sz="2200" b="1" dirty="0">
                <a:solidFill>
                  <a:srgbClr val="595959"/>
                </a:solidFill>
                <a:latin typeface="Calibri" pitchFamily="32" charset="0"/>
                <a:cs typeface="Arial Unicode MS" charset="0"/>
              </a:rPr>
              <a:t>1 - </a:t>
            </a:r>
            <a:r>
              <a:rPr lang="cs-CZ" sz="2200" b="1" dirty="0">
                <a:solidFill>
                  <a:srgbClr val="595959"/>
                </a:solidFill>
                <a:latin typeface="Calibri" pitchFamily="32" charset="0"/>
                <a:cs typeface="Arial Unicode MS" charset="0"/>
              </a:rPr>
              <a:t> </a:t>
            </a:r>
            <a:r>
              <a:rPr lang="en-US" sz="2200" b="1" dirty="0">
                <a:solidFill>
                  <a:srgbClr val="595959"/>
                </a:solidFill>
                <a:latin typeface="Calibri" pitchFamily="32" charset="0"/>
                <a:cs typeface="Arial Unicode MS" charset="0"/>
              </a:rPr>
              <a:t>TECHNICAL  KNOWLEDGE: oral, written &amp; PC testing</a:t>
            </a:r>
            <a:endParaRPr lang="cs-CZ" sz="2200" b="1" dirty="0">
              <a:solidFill>
                <a:srgbClr val="595959"/>
              </a:solidFill>
              <a:latin typeface="Calibri" pitchFamily="32" charset="0"/>
              <a:cs typeface="Arial Unicode MS" charset="0"/>
            </a:endParaRPr>
          </a:p>
          <a:p>
            <a:pPr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sz="2200" b="1" dirty="0">
                <a:solidFill>
                  <a:srgbClr val="595959"/>
                </a:solidFill>
                <a:latin typeface="Calibri" pitchFamily="32" charset="0"/>
                <a:cs typeface="Arial Unicode MS" charset="0"/>
              </a:rPr>
              <a:t>     </a:t>
            </a:r>
            <a:r>
              <a:rPr lang="en-US" sz="2200" b="1" dirty="0">
                <a:solidFill>
                  <a:srgbClr val="595959"/>
                </a:solidFill>
                <a:latin typeface="Calibri" pitchFamily="32" charset="0"/>
                <a:cs typeface="Arial Unicode MS" charset="0"/>
              </a:rPr>
              <a:t>2 -</a:t>
            </a:r>
            <a:r>
              <a:rPr lang="cs-CZ" sz="2200" b="1" dirty="0">
                <a:solidFill>
                  <a:srgbClr val="595959"/>
                </a:solidFill>
                <a:latin typeface="Calibri" pitchFamily="32" charset="0"/>
                <a:cs typeface="Arial Unicode MS" charset="0"/>
              </a:rPr>
              <a:t>  </a:t>
            </a:r>
            <a:r>
              <a:rPr lang="en-US" sz="2200" b="1" dirty="0">
                <a:solidFill>
                  <a:srgbClr val="595959"/>
                </a:solidFill>
                <a:latin typeface="Calibri" pitchFamily="32" charset="0"/>
                <a:cs typeface="Arial Unicode MS" charset="0"/>
              </a:rPr>
              <a:t>COMPASS: computer based evaluation</a:t>
            </a:r>
            <a:endParaRPr lang="cs-CZ" sz="2200" b="1" dirty="0">
              <a:solidFill>
                <a:srgbClr val="595959"/>
              </a:solidFill>
              <a:latin typeface="Calibri" pitchFamily="32" charset="0"/>
              <a:cs typeface="Arial Unicode MS" charset="0"/>
            </a:endParaRPr>
          </a:p>
          <a:p>
            <a:pPr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2200" b="1" dirty="0">
                <a:solidFill>
                  <a:srgbClr val="595959"/>
                </a:solidFill>
                <a:latin typeface="Calibri" pitchFamily="32" charset="0"/>
                <a:cs typeface="Arial Unicode MS" charset="0"/>
              </a:rPr>
              <a:t>     3 -  ENGLISH:  tests / interview</a:t>
            </a:r>
          </a:p>
          <a:p>
            <a:pPr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2200" b="1" dirty="0">
                <a:solidFill>
                  <a:srgbClr val="595959"/>
                </a:solidFill>
                <a:latin typeface="Calibri" pitchFamily="32" charset="0"/>
                <a:cs typeface="Arial Unicode MS" charset="0"/>
              </a:rPr>
              <a:t>     4 -  PSYCHOLOGY:  PC based initial evaluation,</a:t>
            </a:r>
            <a:r>
              <a:rPr lang="cs-CZ" sz="2200" b="1" dirty="0">
                <a:solidFill>
                  <a:srgbClr val="595959"/>
                </a:solidFill>
                <a:latin typeface="Calibri" pitchFamily="32" charset="0"/>
                <a:cs typeface="Arial Unicode MS" charset="0"/>
              </a:rPr>
              <a:t> </a:t>
            </a:r>
            <a:r>
              <a:rPr lang="en-US" sz="2200" b="1" dirty="0">
                <a:solidFill>
                  <a:srgbClr val="595959"/>
                </a:solidFill>
                <a:latin typeface="Calibri" pitchFamily="32" charset="0"/>
                <a:cs typeface="Arial Unicode MS" charset="0"/>
              </a:rPr>
              <a:t>followed by group</a:t>
            </a:r>
            <a:endParaRPr lang="cs-CZ" sz="2200" b="1" dirty="0">
              <a:solidFill>
                <a:srgbClr val="595959"/>
              </a:solidFill>
              <a:latin typeface="Calibri" pitchFamily="32" charset="0"/>
              <a:cs typeface="Arial Unicode MS" charset="0"/>
            </a:endParaRPr>
          </a:p>
          <a:p>
            <a:pPr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2200" b="1" dirty="0">
                <a:solidFill>
                  <a:srgbClr val="595959"/>
                </a:solidFill>
                <a:latin typeface="Calibri" pitchFamily="32" charset="0"/>
                <a:cs typeface="Arial Unicode MS" charset="0"/>
              </a:rPr>
              <a:t> </a:t>
            </a:r>
            <a:r>
              <a:rPr lang="cs-CZ" sz="2200" b="1" dirty="0">
                <a:solidFill>
                  <a:srgbClr val="595959"/>
                </a:solidFill>
                <a:latin typeface="Calibri" pitchFamily="32" charset="0"/>
                <a:cs typeface="Arial Unicode MS" charset="0"/>
              </a:rPr>
              <a:t>           </a:t>
            </a:r>
            <a:r>
              <a:rPr lang="en-US" sz="2200" b="1" dirty="0">
                <a:solidFill>
                  <a:srgbClr val="595959"/>
                </a:solidFill>
                <a:latin typeface="Calibri" pitchFamily="32" charset="0"/>
                <a:cs typeface="Arial Unicode MS" charset="0"/>
              </a:rPr>
              <a:t>exercises &amp; individual  evaluations by our staff psychologist</a:t>
            </a:r>
          </a:p>
          <a:p>
            <a:pPr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en-US" sz="2200" b="1" dirty="0">
              <a:solidFill>
                <a:srgbClr val="595959"/>
              </a:solidFill>
              <a:latin typeface="Calibri" pitchFamily="32" charset="0"/>
              <a:cs typeface="Arial Unicode MS" charset="0"/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360363" y="720725"/>
            <a:ext cx="8459787" cy="1208088"/>
          </a:xfrm>
          <a:prstGeom prst="rect">
            <a:avLst/>
          </a:prstGeom>
          <a:gradFill rotWithShape="0">
            <a:gsLst>
              <a:gs pos="0">
                <a:srgbClr val="0E2138"/>
              </a:gs>
              <a:gs pos="100000">
                <a:srgbClr val="204066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>
            <a:outerShdw dist="177682" dir="2700000" algn="ctr" rotWithShape="0">
              <a:srgbClr val="000000">
                <a:alpha val="40033"/>
              </a:srgbClr>
            </a:outerShdw>
          </a:effectLst>
        </p:spPr>
        <p:txBody>
          <a:bodyPr lIns="90000" tIns="46800" rIns="90000" bIns="46800" anchor="ctr"/>
          <a:lstStyle/>
          <a:p>
            <a:pPr algn="ctr"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sz="4400" dirty="0">
                <a:solidFill>
                  <a:srgbClr val="F2F2F2"/>
                </a:solidFill>
                <a:latin typeface="Calibri" pitchFamily="32" charset="0"/>
                <a:cs typeface="Arial Unicode MS" charset="0"/>
              </a:rPr>
              <a:t>CANDIDATES   PRE-SELECTION</a:t>
            </a:r>
          </a:p>
        </p:txBody>
      </p:sp>
      <p:pic>
        <p:nvPicPr>
          <p:cNvPr id="7174" name="Obrázek 9" descr="AeroJOB NEW Hight Quality1 Orizle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8" y="6143625"/>
            <a:ext cx="1000125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71500"/>
          </a:xfrm>
          <a:prstGeom prst="rect">
            <a:avLst/>
          </a:prstGeom>
          <a:gradFill rotWithShape="0">
            <a:gsLst>
              <a:gs pos="0">
                <a:srgbClr val="204066"/>
              </a:gs>
              <a:gs pos="100000">
                <a:srgbClr val="0E2138"/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>
            <a:outerShdw dist="76368" dir="2700000" algn="ctr" rotWithShape="0">
              <a:srgbClr val="000000">
                <a:alpha val="50027"/>
              </a:srgbClr>
            </a:outerShdw>
          </a:effectLst>
        </p:spPr>
        <p:txBody>
          <a:bodyPr lIns="90000" tIns="46800" rIns="90000" bIns="46800" anchor="ctr"/>
          <a:lstStyle/>
          <a:p>
            <a:pPr algn="ctr"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sz="2800" dirty="0">
                <a:solidFill>
                  <a:srgbClr val="FFFFFF"/>
                </a:solidFill>
                <a:latin typeface="Arial Rounded MT Bold" pitchFamily="32" charset="0"/>
                <a:cs typeface="Arial Unicode MS" charset="0"/>
              </a:rPr>
              <a:t>A T P  </a:t>
            </a:r>
            <a:r>
              <a:rPr lang="cs-CZ" sz="2800" dirty="0">
                <a:solidFill>
                  <a:srgbClr val="BFBFBF"/>
                </a:solidFill>
                <a:latin typeface="Arial Rounded MT Bold" pitchFamily="32" charset="0"/>
                <a:cs typeface="Arial Unicode MS" charset="0"/>
              </a:rPr>
              <a:t>- A e r o J O B    T r a i n i n g  </a:t>
            </a:r>
            <a:r>
              <a:rPr lang="cs-CZ" sz="2800" spc="600" dirty="0">
                <a:solidFill>
                  <a:srgbClr val="BFBFBF"/>
                </a:solidFill>
                <a:latin typeface="Arial Rounded MT Bold" pitchFamily="32" charset="0"/>
                <a:cs typeface="Arial Unicode MS" charset="0"/>
              </a:rPr>
              <a:t>Program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2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2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2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2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2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2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2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1"/>
          <p:cNvSpPr txBox="1">
            <a:spLocks noChangeArrowheads="1"/>
          </p:cNvSpPr>
          <p:nvPr/>
        </p:nvSpPr>
        <p:spPr bwMode="auto">
          <a:xfrm>
            <a:off x="1314450" y="6215063"/>
            <a:ext cx="6400800" cy="1168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algn="ctr">
              <a:spcBef>
                <a:spcPts val="8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z="3200">
                <a:solidFill>
                  <a:srgbClr val="A6A6A6"/>
                </a:solidFill>
                <a:latin typeface="Arial Rounded MT Bold" pitchFamily="32" charset="0"/>
              </a:rPr>
              <a:t>A </a:t>
            </a:r>
            <a:r>
              <a:rPr lang="en-US" sz="3200">
                <a:solidFill>
                  <a:srgbClr val="A6A6A6"/>
                </a:solidFill>
                <a:latin typeface="Arial Rounded MT Bold" pitchFamily="32" charset="0"/>
              </a:rPr>
              <a:t>New Way to the Cockpit </a:t>
            </a:r>
          </a:p>
          <a:p>
            <a:pPr algn="ctr">
              <a:spcBef>
                <a:spcPts val="8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sz="3200">
              <a:solidFill>
                <a:srgbClr val="A6A6A6"/>
              </a:solidFill>
              <a:latin typeface="Arial Rounded MT Bold" pitchFamily="32" charset="0"/>
            </a:endParaRPr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338138" y="720725"/>
            <a:ext cx="8482012" cy="1260475"/>
          </a:xfrm>
          <a:prstGeom prst="rect">
            <a:avLst/>
          </a:prstGeom>
          <a:gradFill rotWithShape="0">
            <a:gsLst>
              <a:gs pos="0">
                <a:srgbClr val="0E2138"/>
              </a:gs>
              <a:gs pos="100000">
                <a:srgbClr val="204066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>
            <a:outerShdw dist="177682" dir="2700000" algn="ctr" rotWithShape="0">
              <a:srgbClr val="000000">
                <a:alpha val="40033"/>
              </a:srgbClr>
            </a:outerShdw>
          </a:effectLst>
        </p:spPr>
        <p:txBody>
          <a:bodyPr lIns="90000" tIns="46800" rIns="90000" bIns="46800" anchor="ctr"/>
          <a:lstStyle/>
          <a:p>
            <a:pPr algn="ctr"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sz="4400" dirty="0">
                <a:solidFill>
                  <a:srgbClr val="F2F2F2"/>
                </a:solidFill>
                <a:latin typeface="Calibri" pitchFamily="32" charset="0"/>
                <a:cs typeface="Arial Unicode MS" charset="0"/>
              </a:rPr>
              <a:t>CANDIDATES   PRE-SELECTION</a:t>
            </a:r>
          </a:p>
        </p:txBody>
      </p:sp>
      <p:pic>
        <p:nvPicPr>
          <p:cNvPr id="9223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2750" y="2071688"/>
            <a:ext cx="8731250" cy="41925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0" name="Obrázek 9" descr="Kladka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9125" y="3071813"/>
            <a:ext cx="4179888" cy="2614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Obrázek 10" descr="sgen60l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29125" y="2928938"/>
            <a:ext cx="4143375" cy="293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0" name="Obrázek 11" descr="AeroJOB NEW Hight Quality1 Orizle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7188" y="6143625"/>
            <a:ext cx="1000125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71500"/>
          </a:xfrm>
          <a:prstGeom prst="rect">
            <a:avLst/>
          </a:prstGeom>
          <a:gradFill rotWithShape="0">
            <a:gsLst>
              <a:gs pos="0">
                <a:srgbClr val="204066"/>
              </a:gs>
              <a:gs pos="100000">
                <a:srgbClr val="0E2138"/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>
            <a:outerShdw dist="76368" dir="2700000" algn="ctr" rotWithShape="0">
              <a:srgbClr val="000000">
                <a:alpha val="50027"/>
              </a:srgbClr>
            </a:outerShdw>
          </a:effectLst>
        </p:spPr>
        <p:txBody>
          <a:bodyPr lIns="90000" tIns="46800" rIns="90000" bIns="46800" anchor="ctr"/>
          <a:lstStyle/>
          <a:p>
            <a:pPr algn="ctr"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sz="2800" dirty="0">
                <a:solidFill>
                  <a:srgbClr val="FFFFFF"/>
                </a:solidFill>
                <a:latin typeface="Arial Rounded MT Bold" pitchFamily="32" charset="0"/>
                <a:cs typeface="Arial Unicode MS" charset="0"/>
              </a:rPr>
              <a:t>A T P  </a:t>
            </a:r>
            <a:r>
              <a:rPr lang="cs-CZ" sz="2800" dirty="0">
                <a:solidFill>
                  <a:srgbClr val="BFBFBF"/>
                </a:solidFill>
                <a:latin typeface="Arial Rounded MT Bold" pitchFamily="32" charset="0"/>
                <a:cs typeface="Arial Unicode MS" charset="0"/>
              </a:rPr>
              <a:t>- A e r o J O B    T r a i n i n g  </a:t>
            </a:r>
            <a:r>
              <a:rPr lang="cs-CZ" sz="2800" spc="600" dirty="0">
                <a:solidFill>
                  <a:srgbClr val="BFBFBF"/>
                </a:solidFill>
                <a:latin typeface="Arial Rounded MT Bold" pitchFamily="32" charset="0"/>
                <a:cs typeface="Arial Unicode MS" charset="0"/>
              </a:rPr>
              <a:t>Program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1"/>
          <p:cNvSpPr txBox="1">
            <a:spLocks noChangeArrowheads="1"/>
          </p:cNvSpPr>
          <p:nvPr/>
        </p:nvSpPr>
        <p:spPr bwMode="auto">
          <a:xfrm>
            <a:off x="1314450" y="6215063"/>
            <a:ext cx="6400800" cy="1168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algn="ctr">
              <a:spcBef>
                <a:spcPts val="8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z="3200">
                <a:solidFill>
                  <a:srgbClr val="A6A6A6"/>
                </a:solidFill>
                <a:latin typeface="Arial Rounded MT Bold" pitchFamily="32" charset="0"/>
              </a:rPr>
              <a:t>A </a:t>
            </a:r>
            <a:r>
              <a:rPr lang="en-US" sz="3200">
                <a:solidFill>
                  <a:srgbClr val="A6A6A6"/>
                </a:solidFill>
                <a:latin typeface="Arial Rounded MT Bold" pitchFamily="32" charset="0"/>
              </a:rPr>
              <a:t>New Way to the Cockpit </a:t>
            </a:r>
          </a:p>
          <a:p>
            <a:pPr algn="ctr">
              <a:spcBef>
                <a:spcPts val="8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sz="3200">
              <a:solidFill>
                <a:srgbClr val="A6A6A6"/>
              </a:solidFill>
              <a:latin typeface="Arial Rounded MT Bold" pitchFamily="32" charset="0"/>
            </a:endParaRPr>
          </a:p>
        </p:txBody>
      </p:sp>
      <p:pic>
        <p:nvPicPr>
          <p:cNvPr id="10247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3525" y="1903413"/>
            <a:ext cx="8736013" cy="43957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338138" y="720725"/>
            <a:ext cx="8482012" cy="1260475"/>
          </a:xfrm>
          <a:prstGeom prst="rect">
            <a:avLst/>
          </a:prstGeom>
          <a:gradFill rotWithShape="0">
            <a:gsLst>
              <a:gs pos="0">
                <a:srgbClr val="0E2138"/>
              </a:gs>
              <a:gs pos="100000">
                <a:srgbClr val="204066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>
            <a:outerShdw dist="177682" dir="2700000" algn="ctr" rotWithShape="0">
              <a:srgbClr val="000000">
                <a:alpha val="40033"/>
              </a:srgbClr>
            </a:outerShdw>
          </a:effectLst>
        </p:spPr>
        <p:txBody>
          <a:bodyPr lIns="90000" tIns="46800" rIns="90000" bIns="46800" anchor="ctr"/>
          <a:lstStyle/>
          <a:p>
            <a:pPr algn="ctr"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sz="4400" dirty="0">
                <a:solidFill>
                  <a:srgbClr val="F2F2F2"/>
                </a:solidFill>
                <a:latin typeface="Calibri" pitchFamily="32" charset="0"/>
                <a:cs typeface="Arial Unicode MS" charset="0"/>
              </a:rPr>
              <a:t>CANDIDATES   PRE-SELECTION</a:t>
            </a:r>
          </a:p>
        </p:txBody>
      </p:sp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00125" y="3857625"/>
            <a:ext cx="2000250" cy="19923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43313" y="3857625"/>
            <a:ext cx="1928812" cy="19335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43625" y="3857625"/>
            <a:ext cx="2211388" cy="2000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9225" name="Obrázek 12" descr="AeroJOB NEW Hight Quality1 Orizle.pn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7188" y="6143625"/>
            <a:ext cx="1000125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71500"/>
          </a:xfrm>
          <a:prstGeom prst="rect">
            <a:avLst/>
          </a:prstGeom>
          <a:gradFill rotWithShape="0">
            <a:gsLst>
              <a:gs pos="0">
                <a:srgbClr val="204066"/>
              </a:gs>
              <a:gs pos="100000">
                <a:srgbClr val="0E2138"/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>
            <a:outerShdw dist="76368" dir="2700000" algn="ctr" rotWithShape="0">
              <a:srgbClr val="000000">
                <a:alpha val="50027"/>
              </a:srgbClr>
            </a:outerShdw>
          </a:effectLst>
        </p:spPr>
        <p:txBody>
          <a:bodyPr lIns="90000" tIns="46800" rIns="90000" bIns="46800" anchor="ctr"/>
          <a:lstStyle/>
          <a:p>
            <a:pPr algn="ctr"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sz="2800" dirty="0">
                <a:solidFill>
                  <a:srgbClr val="FFFFFF"/>
                </a:solidFill>
                <a:latin typeface="Arial Rounded MT Bold" pitchFamily="32" charset="0"/>
                <a:cs typeface="Arial Unicode MS" charset="0"/>
              </a:rPr>
              <a:t>A T P  </a:t>
            </a:r>
            <a:r>
              <a:rPr lang="cs-CZ" sz="2800" dirty="0">
                <a:solidFill>
                  <a:srgbClr val="BFBFBF"/>
                </a:solidFill>
                <a:latin typeface="Arial Rounded MT Bold" pitchFamily="32" charset="0"/>
                <a:cs typeface="Arial Unicode MS" charset="0"/>
              </a:rPr>
              <a:t>- A e r o J O B    T r a i n i n g  </a:t>
            </a:r>
            <a:r>
              <a:rPr lang="cs-CZ" sz="2800" spc="600" dirty="0">
                <a:solidFill>
                  <a:srgbClr val="BFBFBF"/>
                </a:solidFill>
                <a:latin typeface="Arial Rounded MT Bold" pitchFamily="32" charset="0"/>
                <a:cs typeface="Arial Unicode MS" charset="0"/>
              </a:rPr>
              <a:t>Program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1"/>
          <p:cNvSpPr txBox="1">
            <a:spLocks noChangeArrowheads="1"/>
          </p:cNvSpPr>
          <p:nvPr/>
        </p:nvSpPr>
        <p:spPr bwMode="auto">
          <a:xfrm>
            <a:off x="1314450" y="6215063"/>
            <a:ext cx="6400800" cy="1168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algn="ctr">
              <a:spcBef>
                <a:spcPts val="8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z="3200">
                <a:solidFill>
                  <a:srgbClr val="A6A6A6"/>
                </a:solidFill>
                <a:latin typeface="Arial Rounded MT Bold" pitchFamily="32" charset="0"/>
              </a:rPr>
              <a:t>A </a:t>
            </a:r>
            <a:r>
              <a:rPr lang="en-US" sz="3200">
                <a:solidFill>
                  <a:srgbClr val="A6A6A6"/>
                </a:solidFill>
                <a:latin typeface="Arial Rounded MT Bold" pitchFamily="32" charset="0"/>
              </a:rPr>
              <a:t>New Way to the Cockpit </a:t>
            </a:r>
          </a:p>
          <a:p>
            <a:pPr algn="ctr">
              <a:spcBef>
                <a:spcPts val="8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sz="3200">
              <a:solidFill>
                <a:srgbClr val="A6A6A6"/>
              </a:solidFill>
              <a:latin typeface="Arial Rounded MT Bold" pitchFamily="32" charset="0"/>
            </a:endParaRPr>
          </a:p>
        </p:txBody>
      </p:sp>
      <p:pic>
        <p:nvPicPr>
          <p:cNvPr id="19463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0" y="2000250"/>
            <a:ext cx="8736013" cy="4402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338138" y="720725"/>
            <a:ext cx="8482012" cy="1260475"/>
          </a:xfrm>
          <a:prstGeom prst="rect">
            <a:avLst/>
          </a:prstGeom>
          <a:gradFill rotWithShape="0">
            <a:gsLst>
              <a:gs pos="0">
                <a:srgbClr val="0E2138"/>
              </a:gs>
              <a:gs pos="100000">
                <a:srgbClr val="204066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>
            <a:outerShdw dist="177682" dir="2700000" algn="ctr" rotWithShape="0">
              <a:srgbClr val="000000">
                <a:alpha val="40033"/>
              </a:srgbClr>
            </a:outerShdw>
          </a:effectLst>
        </p:spPr>
        <p:txBody>
          <a:bodyPr lIns="90000" tIns="46800" rIns="90000" bIns="46800" anchor="ctr"/>
          <a:lstStyle/>
          <a:p>
            <a:pPr algn="ctr"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sz="4400" dirty="0">
                <a:solidFill>
                  <a:srgbClr val="F2F2F2"/>
                </a:solidFill>
                <a:latin typeface="Calibri" pitchFamily="32" charset="0"/>
                <a:cs typeface="Arial Unicode MS" charset="0"/>
              </a:rPr>
              <a:t>CANDIDATES   PRE-SELECTION</a:t>
            </a:r>
          </a:p>
        </p:txBody>
      </p:sp>
      <p:pic>
        <p:nvPicPr>
          <p:cNvPr id="10246" name="Obrázek 8" descr="AeroJOB NEW Hight Quality1 Orizle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88" y="6143625"/>
            <a:ext cx="1000125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71500"/>
          </a:xfrm>
          <a:prstGeom prst="rect">
            <a:avLst/>
          </a:prstGeom>
          <a:gradFill rotWithShape="0">
            <a:gsLst>
              <a:gs pos="0">
                <a:srgbClr val="204066"/>
              </a:gs>
              <a:gs pos="100000">
                <a:srgbClr val="0E2138"/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>
            <a:outerShdw dist="76368" dir="2700000" algn="ctr" rotWithShape="0">
              <a:srgbClr val="000000">
                <a:alpha val="50027"/>
              </a:srgbClr>
            </a:outerShdw>
          </a:effectLst>
        </p:spPr>
        <p:txBody>
          <a:bodyPr lIns="90000" tIns="46800" rIns="90000" bIns="46800" anchor="ctr"/>
          <a:lstStyle/>
          <a:p>
            <a:pPr algn="ctr"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sz="2800" dirty="0">
                <a:solidFill>
                  <a:srgbClr val="FFFFFF"/>
                </a:solidFill>
                <a:latin typeface="Arial Rounded MT Bold" pitchFamily="32" charset="0"/>
                <a:cs typeface="Arial Unicode MS" charset="0"/>
              </a:rPr>
              <a:t>A T P  </a:t>
            </a:r>
            <a:r>
              <a:rPr lang="cs-CZ" sz="2800" dirty="0">
                <a:solidFill>
                  <a:srgbClr val="BFBFBF"/>
                </a:solidFill>
                <a:latin typeface="Arial Rounded MT Bold" pitchFamily="32" charset="0"/>
                <a:cs typeface="Arial Unicode MS" charset="0"/>
              </a:rPr>
              <a:t>- A e r o J O B    T r a i n i n g  </a:t>
            </a:r>
            <a:r>
              <a:rPr lang="cs-CZ" sz="2800" spc="600" dirty="0">
                <a:solidFill>
                  <a:srgbClr val="BFBFBF"/>
                </a:solidFill>
                <a:latin typeface="Arial Rounded MT Bold" pitchFamily="32" charset="0"/>
                <a:cs typeface="Arial Unicode MS" charset="0"/>
              </a:rPr>
              <a:t>Program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iv sady Office">
  <a:themeElements>
    <a:clrScheme name="Motiv sady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sady Office">
      <a:majorFont>
        <a:latin typeface="Calibri"/>
        <a:ea typeface=""/>
        <a:cs typeface="Arial Unicode MS"/>
      </a:majorFont>
      <a:minorFont>
        <a:latin typeface="Calibri"/>
        <a:ea typeface=""/>
        <a:cs typeface="Arial Unicode MS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 Unicode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 Unicode MS" charset="0"/>
          </a:defRPr>
        </a:defPPr>
      </a:lstStyle>
    </a:lnDef>
  </a:objectDefaults>
  <a:extraClrSchemeLst>
    <a:extraClrScheme>
      <a:clrScheme name="Motiv sady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4250</TotalTime>
  <Words>2108</Words>
  <Application>Microsoft Office PowerPoint</Application>
  <PresentationFormat>Předvádění na obrazovce (4:3)</PresentationFormat>
  <Paragraphs>513</Paragraphs>
  <Slides>54</Slides>
  <Notes>53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54</vt:i4>
      </vt:variant>
    </vt:vector>
  </HeadingPairs>
  <TitlesOfParts>
    <vt:vector size="55" baseType="lpstr">
      <vt:lpstr>Motiv sady Office</vt:lpstr>
      <vt:lpstr>Snímek 1</vt:lpstr>
      <vt:lpstr>Snímek 2</vt:lpstr>
      <vt:lpstr>Snímek 3</vt:lpstr>
      <vt:lpstr>Snímek 4</vt:lpstr>
      <vt:lpstr>Snímek 5</vt:lpstr>
      <vt:lpstr>Snímek 6</vt:lpstr>
      <vt:lpstr>Snímek 7</vt:lpstr>
      <vt:lpstr>Snímek 8</vt:lpstr>
      <vt:lpstr>Snímek 9</vt:lpstr>
      <vt:lpstr>Snímek 10</vt:lpstr>
      <vt:lpstr>Snímek 11</vt:lpstr>
      <vt:lpstr>Snímek 12</vt:lpstr>
      <vt:lpstr>Snímek 13</vt:lpstr>
      <vt:lpstr>Snímek 14</vt:lpstr>
      <vt:lpstr>Snímek 15</vt:lpstr>
      <vt:lpstr>Snímek 16</vt:lpstr>
      <vt:lpstr>Snímek 17</vt:lpstr>
      <vt:lpstr>Snímek 18</vt:lpstr>
      <vt:lpstr>Snímek 19</vt:lpstr>
      <vt:lpstr>Snímek 20</vt:lpstr>
      <vt:lpstr>Snímek 21</vt:lpstr>
      <vt:lpstr>Snímek 22</vt:lpstr>
      <vt:lpstr>Snímek 23</vt:lpstr>
      <vt:lpstr>Snímek 24</vt:lpstr>
      <vt:lpstr>Snímek 25</vt:lpstr>
      <vt:lpstr>Snímek 26</vt:lpstr>
      <vt:lpstr>Snímek 27</vt:lpstr>
      <vt:lpstr>Snímek 28</vt:lpstr>
      <vt:lpstr>Snímek 29</vt:lpstr>
      <vt:lpstr>Snímek 30</vt:lpstr>
      <vt:lpstr>Snímek 31</vt:lpstr>
      <vt:lpstr>Snímek 32</vt:lpstr>
      <vt:lpstr>Snímek 33</vt:lpstr>
      <vt:lpstr>Snímek 34</vt:lpstr>
      <vt:lpstr>Snímek 35</vt:lpstr>
      <vt:lpstr>Snímek 36</vt:lpstr>
      <vt:lpstr>Snímek 37</vt:lpstr>
      <vt:lpstr>Snímek 38</vt:lpstr>
      <vt:lpstr>Snímek 39</vt:lpstr>
      <vt:lpstr>Snímek 40</vt:lpstr>
      <vt:lpstr>Snímek 41</vt:lpstr>
      <vt:lpstr>Snímek 42</vt:lpstr>
      <vt:lpstr>Snímek 43</vt:lpstr>
      <vt:lpstr>Snímek 44</vt:lpstr>
      <vt:lpstr>Snímek 45</vt:lpstr>
      <vt:lpstr>Snímek 46</vt:lpstr>
      <vt:lpstr>Snímek 47</vt:lpstr>
      <vt:lpstr>Snímek 48</vt:lpstr>
      <vt:lpstr>Snímek 49</vt:lpstr>
      <vt:lpstr>Snímek 50</vt:lpstr>
      <vt:lpstr>Snímek 51</vt:lpstr>
      <vt:lpstr>Snímek 52</vt:lpstr>
      <vt:lpstr>Snímek 53</vt:lpstr>
      <vt:lpstr>Snímek 54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Aviation Training Institute</dc:title>
  <dc:creator>Vaše jméno</dc:creator>
  <cp:lastModifiedBy>Valued Acer Customer</cp:lastModifiedBy>
  <cp:revision>382</cp:revision>
  <cp:lastPrinted>1601-01-01T00:00:00Z</cp:lastPrinted>
  <dcterms:created xsi:type="dcterms:W3CDTF">2009-04-07T06:05:51Z</dcterms:created>
  <dcterms:modified xsi:type="dcterms:W3CDTF">2010-08-27T08:34:46Z</dcterms:modified>
</cp:coreProperties>
</file>